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nton" charset="1" panose="00000500000000000000"/>
      <p:regular r:id="rId14"/>
    </p:embeddedFont>
    <p:embeddedFont>
      <p:font typeface="Anton Italics" charset="1" panose="00000500000000000000"/>
      <p:regular r:id="rId15"/>
    </p:embeddedFont>
    <p:embeddedFont>
      <p:font typeface="Barlow Condensed Bold" charset="1" panose="00000706000000000000"/>
      <p:regular r:id="rId16"/>
    </p:embeddedFont>
    <p:embeddedFont>
      <p:font typeface="Barlow Condensed Bold Bold" charset="1" panose="00000A06000000000000"/>
      <p:regular r:id="rId17"/>
    </p:embeddedFont>
    <p:embeddedFont>
      <p:font typeface="Barlow Condensed Bold Italics" charset="1" panose="00000706000000000000"/>
      <p:regular r:id="rId18"/>
    </p:embeddedFont>
    <p:embeddedFont>
      <p:font typeface="Barlow Condensed Bold Bold Italics" charset="1" panose="00000A06000000000000"/>
      <p:regular r:id="rId19"/>
    </p:embeddedFont>
    <p:embeddedFont>
      <p:font typeface="Open Sans" charset="1" panose="020B0606030504020204"/>
      <p:regular r:id="rId20"/>
    </p:embeddedFont>
    <p:embeddedFont>
      <p:font typeface="Open Sans Bold" charset="1" panose="020B0806030504020204"/>
      <p:regular r:id="rId21"/>
    </p:embeddedFont>
    <p:embeddedFont>
      <p:font typeface="Open Sans Italics" charset="1" panose="020B0606030504020204"/>
      <p:regular r:id="rId22"/>
    </p:embeddedFont>
    <p:embeddedFont>
      <p:font typeface="Open Sans Bold Italics" charset="1" panose="020B0806030504020204"/>
      <p:regular r:id="rId23"/>
    </p:embeddedFont>
    <p:embeddedFont>
      <p:font typeface="Open Sans Condensed" charset="1" panose="020B0306030504020204"/>
      <p:regular r:id="rId24"/>
    </p:embeddedFont>
    <p:embeddedFont>
      <p:font typeface="Open Sans Condensed Bold" charset="1" panose="020B0806030504020204"/>
      <p:regular r:id="rId25"/>
    </p:embeddedFont>
    <p:embeddedFont>
      <p:font typeface="Open Sans Condensed Italics" charset="1" panose="020B0306030504020204"/>
      <p:regular r:id="rId26"/>
    </p:embeddedFont>
    <p:embeddedFont>
      <p:font typeface="Libre Franklin Black" charset="1" panose="00000A00000000000000"/>
      <p:regular r:id="rId27"/>
    </p:embeddedFont>
    <p:embeddedFont>
      <p:font typeface="Libre Franklin Black Italics" charset="1" panose="00000A00000000000000"/>
      <p:regular r:id="rId28"/>
    </p:embeddedFont>
    <p:embeddedFont>
      <p:font typeface="Montserrat Extra-Bold" charset="1" panose="00000900000000000000"/>
      <p:regular r:id="rId29"/>
    </p:embeddedFont>
    <p:embeddedFont>
      <p:font typeface="Montserrat Extra-Bold Bold" charset="1" panose="00000A00000000000000"/>
      <p:regular r:id="rId30"/>
    </p:embeddedFont>
    <p:embeddedFont>
      <p:font typeface="Montserrat Extra-Bold Italics" charset="1" panose="00000900000000000000"/>
      <p:regular r:id="rId31"/>
    </p:embeddedFont>
    <p:embeddedFont>
      <p:font typeface="Montserrat Extra-Bold Bold Italics" charset="1" panose="00000A00000000000000"/>
      <p:regular r:id="rId32"/>
    </p:embeddedFont>
    <p:embeddedFont>
      <p:font typeface="Montserrat" charset="1" panose="00000500000000000000"/>
      <p:regular r:id="rId33"/>
    </p:embeddedFont>
    <p:embeddedFont>
      <p:font typeface="Montserrat Bold" charset="1" panose="00000600000000000000"/>
      <p:regular r:id="rId34"/>
    </p:embeddedFont>
    <p:embeddedFont>
      <p:font typeface="Montserrat Italics" charset="1" panose="00000500000000000000"/>
      <p:regular r:id="rId35"/>
    </p:embeddedFont>
    <p:embeddedFont>
      <p:font typeface="Montserrat Bold Italics" charset="1" panose="00000600000000000000"/>
      <p:regular r:id="rId36"/>
    </p:embeddedFont>
    <p:embeddedFont>
      <p:font typeface="Lato Bold" charset="1" panose="020F0502020204030203"/>
      <p:regular r:id="rId37"/>
    </p:embeddedFont>
    <p:embeddedFont>
      <p:font typeface="Lato Bold Bold" charset="1" panose="020F0502020204030203"/>
      <p:regular r:id="rId38"/>
    </p:embeddedFont>
    <p:embeddedFont>
      <p:font typeface="Lato Bold Italics" charset="1" panose="020F0502020204030203"/>
      <p:regular r:id="rId39"/>
    </p:embeddedFont>
    <p:embeddedFont>
      <p:font typeface="Lato Bold Bold Italics" charset="1" panose="020F0502020204030203"/>
      <p:regular r:id="rId40"/>
    </p:embeddedFont>
    <p:embeddedFont>
      <p:font typeface="Poppins ExtraBold" charset="1" panose="00000900000000000000"/>
      <p:regular r:id="rId41"/>
    </p:embeddedFont>
    <p:embeddedFont>
      <p:font typeface="Poppins ExtraBold Bold" charset="1" panose="00000A00000000000000"/>
      <p:regular r:id="rId42"/>
    </p:embeddedFont>
    <p:embeddedFont>
      <p:font typeface="Poppins ExtraBold Italics" charset="1" panose="00000900000000000000"/>
      <p:regular r:id="rId43"/>
    </p:embeddedFont>
    <p:embeddedFont>
      <p:font typeface="Poppins ExtraBold Bold Italics" charset="1" panose="00000A00000000000000"/>
      <p:regular r:id="rId44"/>
    </p:embeddedFont>
    <p:embeddedFont>
      <p:font typeface="More Sugar Thin" charset="1" panose="00000000000000000000"/>
      <p:regular r:id="rId45"/>
    </p:embeddedFont>
    <p:embeddedFont>
      <p:font typeface="Canva Sans" charset="1" panose="020B0503030501040103"/>
      <p:regular r:id="rId46"/>
    </p:embeddedFont>
    <p:embeddedFont>
      <p:font typeface="Canva Sans Bold" charset="1" panose="020B0803030501040103"/>
      <p:regular r:id="rId47"/>
    </p:embeddedFont>
    <p:embeddedFont>
      <p:font typeface="Canva Sans Italics" charset="1" panose="020B0503030501040103"/>
      <p:regular r:id="rId48"/>
    </p:embeddedFont>
    <p:embeddedFont>
      <p:font typeface="Canva Sans Bold Italics" charset="1" panose="020B0803030501040103"/>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54.png" Type="http://schemas.openxmlformats.org/officeDocument/2006/relationships/image"/><Relationship Id="rId15" Target="../media/image55.svg" Type="http://schemas.openxmlformats.org/officeDocument/2006/relationships/image"/><Relationship Id="rId16" Target="../media/image56.png" Type="http://schemas.openxmlformats.org/officeDocument/2006/relationships/image"/><Relationship Id="rId17" Target="../media/image57.sv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jpeg" Type="http://schemas.openxmlformats.org/officeDocument/2006/relationships/image"/><Relationship Id="rId9"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jpeg" Type="http://schemas.openxmlformats.org/officeDocument/2006/relationships/image"/><Relationship Id="rId5" Target="../media/image24.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386" t="2906" r="6307" b="0"/>
          <a:stretch>
            <a:fillRect/>
          </a:stretch>
        </p:blipFill>
        <p:spPr>
          <a:xfrm flipH="false" flipV="false">
            <a:off x="0" y="0"/>
            <a:ext cx="18288000" cy="10287000"/>
          </a:xfrm>
          <a:prstGeom prst="rect">
            <a:avLst/>
          </a:prstGeom>
        </p:spPr>
      </p:pic>
      <p:grpSp>
        <p:nvGrpSpPr>
          <p:cNvPr name="Group 3" id="3"/>
          <p:cNvGrpSpPr/>
          <p:nvPr/>
        </p:nvGrpSpPr>
        <p:grpSpPr>
          <a:xfrm rot="0">
            <a:off x="0" y="1575291"/>
            <a:ext cx="15347416" cy="2107510"/>
            <a:chOff x="0" y="0"/>
            <a:chExt cx="4042118" cy="555064"/>
          </a:xfrm>
        </p:grpSpPr>
        <p:sp>
          <p:nvSpPr>
            <p:cNvPr name="Freeform 4" id="4"/>
            <p:cNvSpPr/>
            <p:nvPr/>
          </p:nvSpPr>
          <p:spPr>
            <a:xfrm flipH="false" flipV="false">
              <a:off x="0" y="0"/>
              <a:ext cx="4042118" cy="555064"/>
            </a:xfrm>
            <a:custGeom>
              <a:avLst/>
              <a:gdLst/>
              <a:ahLst/>
              <a:cxnLst/>
              <a:rect r="r" b="b" t="t" l="l"/>
              <a:pathLst>
                <a:path h="555064" w="4042118">
                  <a:moveTo>
                    <a:pt x="0" y="0"/>
                  </a:moveTo>
                  <a:lnTo>
                    <a:pt x="4042118" y="0"/>
                  </a:lnTo>
                  <a:lnTo>
                    <a:pt x="4042118" y="555064"/>
                  </a:lnTo>
                  <a:lnTo>
                    <a:pt x="0" y="555064"/>
                  </a:lnTo>
                  <a:close/>
                </a:path>
              </a:pathLst>
            </a:custGeom>
            <a:solidFill>
              <a:srgbClr val="46657C"/>
            </a:solidFill>
          </p:spPr>
        </p:sp>
        <p:sp>
          <p:nvSpPr>
            <p:cNvPr name="TextBox 5" id="5"/>
            <p:cNvSpPr txBox="true"/>
            <p:nvPr/>
          </p:nvSpPr>
          <p:spPr>
            <a:xfrm>
              <a:off x="0" y="-9525"/>
              <a:ext cx="812800" cy="822325"/>
            </a:xfrm>
            <a:prstGeom prst="rect">
              <a:avLst/>
            </a:prstGeom>
          </p:spPr>
          <p:txBody>
            <a:bodyPr anchor="ctr" rtlCol="false" tIns="50800" lIns="50800" bIns="50800" rIns="50800"/>
            <a:lstStyle/>
            <a:p>
              <a:pPr algn="ctr">
                <a:lnSpc>
                  <a:spcPts val="2520"/>
                </a:lnSpc>
              </a:pPr>
            </a:p>
          </p:txBody>
        </p:sp>
      </p:grpSp>
      <p:sp>
        <p:nvSpPr>
          <p:cNvPr name="TextBox 6" id="6"/>
          <p:cNvSpPr txBox="true"/>
          <p:nvPr/>
        </p:nvSpPr>
        <p:spPr>
          <a:xfrm rot="0">
            <a:off x="0" y="2993826"/>
            <a:ext cx="7472918" cy="506096"/>
          </a:xfrm>
          <a:prstGeom prst="rect">
            <a:avLst/>
          </a:prstGeom>
        </p:spPr>
        <p:txBody>
          <a:bodyPr anchor="t" rtlCol="false" tIns="0" lIns="0" bIns="0" rIns="0">
            <a:spAutoFit/>
          </a:bodyPr>
          <a:lstStyle/>
          <a:p>
            <a:pPr algn="ctr">
              <a:lnSpc>
                <a:spcPts val="3800"/>
              </a:lnSpc>
            </a:pPr>
            <a:r>
              <a:rPr lang="en-US" sz="3800">
                <a:solidFill>
                  <a:srgbClr val="FFDF2B"/>
                </a:solidFill>
                <a:latin typeface="Libre Franklin Black Bold"/>
              </a:rPr>
              <a:t>AUTOMATION FOR FEEDERS</a:t>
            </a:r>
          </a:p>
        </p:txBody>
      </p:sp>
      <p:sp>
        <p:nvSpPr>
          <p:cNvPr name="TextBox 7" id="7"/>
          <p:cNvSpPr txBox="true"/>
          <p:nvPr/>
        </p:nvSpPr>
        <p:spPr>
          <a:xfrm rot="0">
            <a:off x="-146888" y="1866701"/>
            <a:ext cx="9290888" cy="1060451"/>
          </a:xfrm>
          <a:prstGeom prst="rect">
            <a:avLst/>
          </a:prstGeom>
        </p:spPr>
        <p:txBody>
          <a:bodyPr anchor="t" rtlCol="false" tIns="0" lIns="0" bIns="0" rIns="0">
            <a:spAutoFit/>
          </a:bodyPr>
          <a:lstStyle/>
          <a:p>
            <a:pPr algn="ctr">
              <a:lnSpc>
                <a:spcPts val="8000"/>
              </a:lnSpc>
            </a:pPr>
            <a:r>
              <a:rPr lang="en-US" sz="8000">
                <a:solidFill>
                  <a:srgbClr val="FCD04A"/>
                </a:solidFill>
                <a:latin typeface="Libre Franklin Black Bold"/>
              </a:rPr>
              <a:t>IDEA CRUSHERS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94" t="0" r="879" b="0"/>
          <a:stretch>
            <a:fillRect/>
          </a:stretch>
        </p:blipFill>
        <p:spPr>
          <a:xfrm flipH="false" flipV="false" rot="0">
            <a:off x="9597870" y="1836016"/>
            <a:ext cx="8052687" cy="6614969"/>
          </a:xfrm>
          <a:prstGeom prst="rect">
            <a:avLst/>
          </a:prstGeom>
        </p:spPr>
      </p:pic>
      <p:sp>
        <p:nvSpPr>
          <p:cNvPr name="TextBox 3" id="3"/>
          <p:cNvSpPr txBox="true"/>
          <p:nvPr/>
        </p:nvSpPr>
        <p:spPr>
          <a:xfrm rot="0">
            <a:off x="266396" y="1279818"/>
            <a:ext cx="8386235" cy="8362548"/>
          </a:xfrm>
          <a:prstGeom prst="rect">
            <a:avLst/>
          </a:prstGeom>
        </p:spPr>
        <p:txBody>
          <a:bodyPr anchor="t" rtlCol="false" tIns="0" lIns="0" bIns="0" rIns="0">
            <a:spAutoFit/>
          </a:bodyPr>
          <a:lstStyle/>
          <a:p>
            <a:pPr algn="just">
              <a:lnSpc>
                <a:spcPts val="3115"/>
              </a:lnSpc>
            </a:pPr>
          </a:p>
          <a:p>
            <a:pPr algn="just">
              <a:lnSpc>
                <a:spcPts val="2670"/>
              </a:lnSpc>
            </a:pPr>
          </a:p>
          <a:p>
            <a:pPr algn="just">
              <a:lnSpc>
                <a:spcPts val="3115"/>
              </a:lnSpc>
            </a:pPr>
          </a:p>
          <a:p>
            <a:pPr algn="just">
              <a:lnSpc>
                <a:spcPts val="2670"/>
              </a:lnSpc>
            </a:pPr>
          </a:p>
          <a:p>
            <a:pPr algn="just">
              <a:lnSpc>
                <a:spcPts val="2670"/>
              </a:lnSpc>
            </a:pPr>
            <a:r>
              <a:rPr lang="en-US" sz="2225">
                <a:solidFill>
                  <a:srgbClr val="000000"/>
                </a:solidFill>
                <a:latin typeface="Arimo Bold"/>
              </a:rPr>
              <a:t>Various chemicals can be employed to manage water temperature in aquaculture ponds, depending on the specific requirements of the aquatic organisms. Here are a few examples:</a:t>
            </a:r>
          </a:p>
          <a:p>
            <a:pPr algn="just" marL="480429" indent="-240215" lvl="1">
              <a:lnSpc>
                <a:spcPts val="3115"/>
              </a:lnSpc>
              <a:buFont typeface="Arial"/>
              <a:buChar char="•"/>
            </a:pPr>
            <a:r>
              <a:rPr lang="en-US" sz="2225">
                <a:solidFill>
                  <a:srgbClr val="000000"/>
                </a:solidFill>
                <a:latin typeface="Arimo Bold"/>
              </a:rPr>
              <a:t>Calcium oxide (CaO): Increases water temperature by raising pH and promoting heat-generating micro</a:t>
            </a:r>
            <a:r>
              <a:rPr lang="en-US" sz="2225">
                <a:solidFill>
                  <a:srgbClr val="000000"/>
                </a:solidFill>
                <a:latin typeface="Arimo Bold"/>
              </a:rPr>
              <a:t>organisms.</a:t>
            </a:r>
          </a:p>
          <a:p>
            <a:pPr algn="just">
              <a:lnSpc>
                <a:spcPts val="3115"/>
              </a:lnSpc>
              <a:spcBef>
                <a:spcPct val="0"/>
              </a:spcBef>
            </a:pPr>
          </a:p>
          <a:p>
            <a:pPr algn="just">
              <a:lnSpc>
                <a:spcPts val="2670"/>
              </a:lnSpc>
              <a:spcBef>
                <a:spcPct val="0"/>
              </a:spcBef>
            </a:pPr>
          </a:p>
          <a:p>
            <a:pPr algn="just" marL="480429" indent="-240215" lvl="1">
              <a:lnSpc>
                <a:spcPts val="2670"/>
              </a:lnSpc>
              <a:buFont typeface="Arial"/>
              <a:buChar char="•"/>
            </a:pPr>
            <a:r>
              <a:rPr lang="en-US" sz="2225">
                <a:solidFill>
                  <a:srgbClr val="000000"/>
                </a:solidFill>
                <a:latin typeface="Arimo Bold"/>
              </a:rPr>
              <a:t>Sodium carbonate (Na2CO3): Raises pH and encourages heat-producing microorganisms to elevate water temperature.</a:t>
            </a:r>
          </a:p>
          <a:p>
            <a:pPr algn="just">
              <a:lnSpc>
                <a:spcPts val="3115"/>
              </a:lnSpc>
              <a:spcBef>
                <a:spcPct val="0"/>
              </a:spcBef>
            </a:pPr>
          </a:p>
          <a:p>
            <a:pPr algn="just">
              <a:lnSpc>
                <a:spcPts val="2670"/>
              </a:lnSpc>
              <a:spcBef>
                <a:spcPct val="0"/>
              </a:spcBef>
            </a:pPr>
          </a:p>
          <a:p>
            <a:pPr algn="just" marL="480429" indent="-240215" lvl="1">
              <a:lnSpc>
                <a:spcPts val="3115"/>
              </a:lnSpc>
              <a:buFont typeface="Arial"/>
              <a:buChar char="•"/>
            </a:pPr>
            <a:r>
              <a:rPr lang="en-US" sz="2225">
                <a:solidFill>
                  <a:srgbClr val="000000"/>
                </a:solidFill>
                <a:latin typeface="Arimo Bold"/>
              </a:rPr>
              <a:t>Ammonium sulfate ((NH4)2SO4): Lowers water temperature by absorbing heat from the environment, commonly used in warm-water aquaculture systems.</a:t>
            </a:r>
          </a:p>
          <a:p>
            <a:pPr algn="just">
              <a:lnSpc>
                <a:spcPts val="2670"/>
              </a:lnSpc>
              <a:spcBef>
                <a:spcPct val="0"/>
              </a:spcBef>
            </a:pPr>
          </a:p>
          <a:p>
            <a:pPr algn="just">
              <a:lnSpc>
                <a:spcPts val="2670"/>
              </a:lnSpc>
              <a:spcBef>
                <a:spcPct val="0"/>
              </a:spcBef>
            </a:pPr>
          </a:p>
        </p:txBody>
      </p:sp>
      <p:sp>
        <p:nvSpPr>
          <p:cNvPr name="TextBox 4" id="4"/>
          <p:cNvSpPr txBox="true"/>
          <p:nvPr/>
        </p:nvSpPr>
        <p:spPr>
          <a:xfrm rot="0">
            <a:off x="2048677" y="1065506"/>
            <a:ext cx="4821674" cy="542925"/>
          </a:xfrm>
          <a:prstGeom prst="rect">
            <a:avLst/>
          </a:prstGeom>
        </p:spPr>
        <p:txBody>
          <a:bodyPr anchor="t" rtlCol="false" tIns="0" lIns="0" bIns="0" rIns="0">
            <a:spAutoFit/>
          </a:bodyPr>
          <a:lstStyle/>
          <a:p>
            <a:pPr algn="ctr">
              <a:lnSpc>
                <a:spcPts val="4320"/>
              </a:lnSpc>
              <a:spcBef>
                <a:spcPct val="0"/>
              </a:spcBef>
            </a:pPr>
            <a:r>
              <a:rPr lang="en-US" sz="3600" spc="139">
                <a:solidFill>
                  <a:srgbClr val="FA0000"/>
                </a:solidFill>
                <a:latin typeface="Montserrat Bold"/>
              </a:rPr>
              <a:t>Smart Alert System</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190625" y="5143500"/>
            <a:ext cx="16068675" cy="0"/>
          </a:xfrm>
          <a:prstGeom prst="line">
            <a:avLst/>
          </a:prstGeom>
          <a:ln cap="rnd" w="19050">
            <a:solidFill>
              <a:srgbClr val="13193D"/>
            </a:solidFill>
            <a:prstDash val="solid"/>
            <a:headEnd type="none" len="sm" w="sm"/>
            <a:tailEnd type="none" len="sm" w="sm"/>
          </a:ln>
        </p:spPr>
      </p:sp>
      <p:grpSp>
        <p:nvGrpSpPr>
          <p:cNvPr name="Group 3" id="3"/>
          <p:cNvGrpSpPr/>
          <p:nvPr/>
        </p:nvGrpSpPr>
        <p:grpSpPr>
          <a:xfrm rot="0">
            <a:off x="1028700" y="4981575"/>
            <a:ext cx="323850" cy="323850"/>
            <a:chOff x="0" y="0"/>
            <a:chExt cx="6350000" cy="6350000"/>
          </a:xfrm>
        </p:grpSpPr>
        <p:sp>
          <p:nvSpPr>
            <p:cNvPr name="Freeform 4" id="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193D"/>
            </a:solidFill>
          </p:spPr>
        </p:sp>
      </p:grpSp>
      <p:grpSp>
        <p:nvGrpSpPr>
          <p:cNvPr name="Group 5" id="5"/>
          <p:cNvGrpSpPr/>
          <p:nvPr/>
        </p:nvGrpSpPr>
        <p:grpSpPr>
          <a:xfrm rot="0">
            <a:off x="4231700" y="4991100"/>
            <a:ext cx="323850" cy="323850"/>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193D"/>
            </a:solidFill>
          </p:spPr>
        </p:sp>
      </p:grpSp>
      <p:grpSp>
        <p:nvGrpSpPr>
          <p:cNvPr name="Group 7" id="7"/>
          <p:cNvGrpSpPr/>
          <p:nvPr/>
        </p:nvGrpSpPr>
        <p:grpSpPr>
          <a:xfrm rot="0">
            <a:off x="7743910" y="4972050"/>
            <a:ext cx="323850" cy="323850"/>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193D"/>
            </a:solidFill>
          </p:spPr>
        </p:sp>
      </p:grpSp>
      <p:grpSp>
        <p:nvGrpSpPr>
          <p:cNvPr name="Group 9" id="9"/>
          <p:cNvGrpSpPr/>
          <p:nvPr/>
        </p:nvGrpSpPr>
        <p:grpSpPr>
          <a:xfrm rot="0">
            <a:off x="10964429" y="4991100"/>
            <a:ext cx="323850" cy="323850"/>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193D"/>
            </a:solidFill>
          </p:spPr>
        </p:sp>
      </p:grpSp>
      <p:sp>
        <p:nvSpPr>
          <p:cNvPr name="TextBox 11" id="11"/>
          <p:cNvSpPr txBox="true"/>
          <p:nvPr/>
        </p:nvSpPr>
        <p:spPr>
          <a:xfrm rot="0">
            <a:off x="206378" y="419100"/>
            <a:ext cx="16230600" cy="1219200"/>
          </a:xfrm>
          <a:prstGeom prst="rect">
            <a:avLst/>
          </a:prstGeom>
        </p:spPr>
        <p:txBody>
          <a:bodyPr anchor="t" rtlCol="false" tIns="0" lIns="0" bIns="0" rIns="0">
            <a:spAutoFit/>
          </a:bodyPr>
          <a:lstStyle/>
          <a:p>
            <a:pPr marL="0" indent="0" lvl="0">
              <a:lnSpc>
                <a:spcPts val="9600"/>
              </a:lnSpc>
              <a:spcBef>
                <a:spcPct val="0"/>
              </a:spcBef>
            </a:pPr>
            <a:r>
              <a:rPr lang="en-US" sz="8000" spc="-152">
                <a:solidFill>
                  <a:srgbClr val="000000"/>
                </a:solidFill>
                <a:latin typeface="Montserrat Extra-Bold"/>
              </a:rPr>
              <a:t>TIMELINE</a:t>
            </a:r>
          </a:p>
        </p:txBody>
      </p:sp>
      <p:sp>
        <p:nvSpPr>
          <p:cNvPr name="TextBox 12" id="12"/>
          <p:cNvSpPr txBox="true"/>
          <p:nvPr/>
        </p:nvSpPr>
        <p:spPr>
          <a:xfrm rot="0">
            <a:off x="206378" y="2993124"/>
            <a:ext cx="3153477" cy="1978926"/>
          </a:xfrm>
          <a:prstGeom prst="rect">
            <a:avLst/>
          </a:prstGeom>
        </p:spPr>
        <p:txBody>
          <a:bodyPr anchor="t" rtlCol="false" tIns="0" lIns="0" bIns="0" rIns="0">
            <a:spAutoFit/>
          </a:bodyPr>
          <a:lstStyle/>
          <a:p>
            <a:pPr algn="l" marL="0" indent="0" lvl="0">
              <a:lnSpc>
                <a:spcPts val="3958"/>
              </a:lnSpc>
              <a:spcBef>
                <a:spcPct val="0"/>
              </a:spcBef>
            </a:pPr>
            <a:r>
              <a:rPr lang="en-US" sz="3045" spc="-57">
                <a:solidFill>
                  <a:srgbClr val="000000"/>
                </a:solidFill>
                <a:latin typeface="Montserrat Extra-Bold"/>
              </a:rPr>
              <a:t>RESEARCH AND DEVELOPMENT (3-6 MONTHS)</a:t>
            </a:r>
          </a:p>
        </p:txBody>
      </p:sp>
      <p:sp>
        <p:nvSpPr>
          <p:cNvPr name="TextBox 13" id="13"/>
          <p:cNvSpPr txBox="true"/>
          <p:nvPr/>
        </p:nvSpPr>
        <p:spPr>
          <a:xfrm rot="0">
            <a:off x="3105826" y="5505260"/>
            <a:ext cx="2899448" cy="1355090"/>
          </a:xfrm>
          <a:prstGeom prst="rect">
            <a:avLst/>
          </a:prstGeom>
        </p:spPr>
        <p:txBody>
          <a:bodyPr anchor="t" rtlCol="false" tIns="0" lIns="0" bIns="0" rIns="0">
            <a:spAutoFit/>
          </a:bodyPr>
          <a:lstStyle/>
          <a:p>
            <a:pPr algn="l" marL="0" indent="0" lvl="0">
              <a:lnSpc>
                <a:spcPts val="3639"/>
              </a:lnSpc>
              <a:spcBef>
                <a:spcPct val="0"/>
              </a:spcBef>
            </a:pPr>
            <a:r>
              <a:rPr lang="en-US" sz="2799" spc="-53">
                <a:solidFill>
                  <a:srgbClr val="000000"/>
                </a:solidFill>
                <a:latin typeface="Montserrat Extra-Bold"/>
              </a:rPr>
              <a:t>PROTOTYPE DEVELOPMENT (1-2 MONTHS)</a:t>
            </a:r>
          </a:p>
        </p:txBody>
      </p:sp>
      <p:sp>
        <p:nvSpPr>
          <p:cNvPr name="TextBox 14" id="14"/>
          <p:cNvSpPr txBox="true"/>
          <p:nvPr/>
        </p:nvSpPr>
        <p:spPr>
          <a:xfrm rot="0">
            <a:off x="6385298" y="3002649"/>
            <a:ext cx="2839665" cy="1812290"/>
          </a:xfrm>
          <a:prstGeom prst="rect">
            <a:avLst/>
          </a:prstGeom>
        </p:spPr>
        <p:txBody>
          <a:bodyPr anchor="t" rtlCol="false" tIns="0" lIns="0" bIns="0" rIns="0">
            <a:spAutoFit/>
          </a:bodyPr>
          <a:lstStyle/>
          <a:p>
            <a:pPr algn="l" marL="0" indent="0" lvl="0">
              <a:lnSpc>
                <a:spcPts val="3639"/>
              </a:lnSpc>
              <a:spcBef>
                <a:spcPct val="0"/>
              </a:spcBef>
            </a:pPr>
            <a:r>
              <a:rPr lang="en-US" sz="2799" spc="-53">
                <a:solidFill>
                  <a:srgbClr val="000000"/>
                </a:solidFill>
                <a:latin typeface="Montserrat Extra-Bold"/>
              </a:rPr>
              <a:t>PILOT TESTING AND OPTIMIZATION (3-6 MONTHS)</a:t>
            </a:r>
          </a:p>
        </p:txBody>
      </p:sp>
      <p:sp>
        <p:nvSpPr>
          <p:cNvPr name="TextBox 15" id="15"/>
          <p:cNvSpPr txBox="true"/>
          <p:nvPr/>
        </p:nvSpPr>
        <p:spPr>
          <a:xfrm rot="0">
            <a:off x="15484636" y="5505260"/>
            <a:ext cx="2737523" cy="1355090"/>
          </a:xfrm>
          <a:prstGeom prst="rect">
            <a:avLst/>
          </a:prstGeom>
        </p:spPr>
        <p:txBody>
          <a:bodyPr anchor="t" rtlCol="false" tIns="0" lIns="0" bIns="0" rIns="0">
            <a:spAutoFit/>
          </a:bodyPr>
          <a:lstStyle/>
          <a:p>
            <a:pPr algn="l" marL="0" indent="0" lvl="0">
              <a:lnSpc>
                <a:spcPts val="3639"/>
              </a:lnSpc>
              <a:spcBef>
                <a:spcPct val="0"/>
              </a:spcBef>
            </a:pPr>
            <a:r>
              <a:rPr lang="en-US" sz="2799" spc="-53">
                <a:solidFill>
                  <a:srgbClr val="000000"/>
                </a:solidFill>
                <a:latin typeface="Montserrat Extra-Bold"/>
              </a:rPr>
              <a:t>SCALING AND EXPANSION (ONGOING)</a:t>
            </a:r>
          </a:p>
        </p:txBody>
      </p:sp>
      <p:grpSp>
        <p:nvGrpSpPr>
          <p:cNvPr name="Group 16" id="16"/>
          <p:cNvGrpSpPr/>
          <p:nvPr/>
        </p:nvGrpSpPr>
        <p:grpSpPr>
          <a:xfrm rot="0">
            <a:off x="13894375" y="4981575"/>
            <a:ext cx="323850" cy="323850"/>
            <a:chOff x="0" y="0"/>
            <a:chExt cx="6350000" cy="6350000"/>
          </a:xfrm>
        </p:grpSpPr>
        <p:sp>
          <p:nvSpPr>
            <p:cNvPr name="Freeform 17" id="17"/>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193D"/>
            </a:solidFill>
          </p:spPr>
        </p:sp>
      </p:grpSp>
      <p:grpSp>
        <p:nvGrpSpPr>
          <p:cNvPr name="Group 18" id="18"/>
          <p:cNvGrpSpPr/>
          <p:nvPr/>
        </p:nvGrpSpPr>
        <p:grpSpPr>
          <a:xfrm rot="0">
            <a:off x="16935450" y="4972050"/>
            <a:ext cx="323850" cy="323850"/>
            <a:chOff x="0" y="0"/>
            <a:chExt cx="6350000" cy="6350000"/>
          </a:xfrm>
        </p:grpSpPr>
        <p:sp>
          <p:nvSpPr>
            <p:cNvPr name="Freeform 19" id="19"/>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193D"/>
            </a:solidFill>
          </p:spPr>
        </p:sp>
      </p:grpSp>
      <p:sp>
        <p:nvSpPr>
          <p:cNvPr name="TextBox 20" id="20"/>
          <p:cNvSpPr txBox="true"/>
          <p:nvPr/>
        </p:nvSpPr>
        <p:spPr>
          <a:xfrm rot="0">
            <a:off x="9605817" y="5505260"/>
            <a:ext cx="3364925" cy="1812290"/>
          </a:xfrm>
          <a:prstGeom prst="rect">
            <a:avLst/>
          </a:prstGeom>
        </p:spPr>
        <p:txBody>
          <a:bodyPr anchor="t" rtlCol="false" tIns="0" lIns="0" bIns="0" rIns="0">
            <a:spAutoFit/>
          </a:bodyPr>
          <a:lstStyle/>
          <a:p>
            <a:pPr algn="l" marL="0" indent="0" lvl="0">
              <a:lnSpc>
                <a:spcPts val="3639"/>
              </a:lnSpc>
              <a:spcBef>
                <a:spcPct val="0"/>
              </a:spcBef>
            </a:pPr>
            <a:r>
              <a:rPr lang="en-US" sz="2799" spc="-53">
                <a:solidFill>
                  <a:srgbClr val="000000"/>
                </a:solidFill>
                <a:latin typeface="Montserrat Extra-Bold"/>
              </a:rPr>
              <a:t>MANUFACTURING AND PRODUCTION (2-3 MONTHS)</a:t>
            </a:r>
          </a:p>
        </p:txBody>
      </p:sp>
      <p:sp>
        <p:nvSpPr>
          <p:cNvPr name="TextBox 21" id="21"/>
          <p:cNvSpPr txBox="true"/>
          <p:nvPr/>
        </p:nvSpPr>
        <p:spPr>
          <a:xfrm rot="0">
            <a:off x="12627965" y="3199035"/>
            <a:ext cx="2856671" cy="1355090"/>
          </a:xfrm>
          <a:prstGeom prst="rect">
            <a:avLst/>
          </a:prstGeom>
        </p:spPr>
        <p:txBody>
          <a:bodyPr anchor="t" rtlCol="false" tIns="0" lIns="0" bIns="0" rIns="0">
            <a:spAutoFit/>
          </a:bodyPr>
          <a:lstStyle/>
          <a:p>
            <a:pPr algn="l" marL="0" indent="0" lvl="0">
              <a:lnSpc>
                <a:spcPts val="3639"/>
              </a:lnSpc>
              <a:spcBef>
                <a:spcPct val="0"/>
              </a:spcBef>
            </a:pPr>
            <a:r>
              <a:rPr lang="en-US" sz="2799" spc="-53">
                <a:solidFill>
                  <a:srgbClr val="000000"/>
                </a:solidFill>
                <a:latin typeface="Montserrat Extra-Bold"/>
              </a:rPr>
              <a:t>MARKETING AND LAUNCH (1-2 MONTHS)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47D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908034" y="1146995"/>
            <a:ext cx="7839472" cy="7839472"/>
          </a:xfrm>
          <a:prstGeom prst="rect">
            <a:avLst/>
          </a:prstGeom>
        </p:spPr>
      </p:pic>
      <p:grpSp>
        <p:nvGrpSpPr>
          <p:cNvPr name="Group 3" id="3"/>
          <p:cNvGrpSpPr/>
          <p:nvPr/>
        </p:nvGrpSpPr>
        <p:grpSpPr>
          <a:xfrm rot="0">
            <a:off x="9174058" y="1427766"/>
            <a:ext cx="7307425" cy="7307425"/>
            <a:chOff x="0" y="0"/>
            <a:chExt cx="9743233" cy="9743233"/>
          </a:xfrm>
        </p:grpSpPr>
        <p:grpSp>
          <p:nvGrpSpPr>
            <p:cNvPr name="Group 4" id="4"/>
            <p:cNvGrpSpPr>
              <a:grpSpLocks noChangeAspect="true"/>
            </p:cNvGrpSpPr>
            <p:nvPr/>
          </p:nvGrpSpPr>
          <p:grpSpPr>
            <a:xfrm rot="0">
              <a:off x="0" y="0"/>
              <a:ext cx="9743233" cy="9743233"/>
              <a:chOff x="0" y="0"/>
              <a:chExt cx="2540000" cy="2540000"/>
            </a:xfrm>
          </p:grpSpPr>
          <p:sp>
            <p:nvSpPr>
              <p:cNvPr name="Freeform 5" id="5"/>
              <p:cNvSpPr/>
              <p:nvPr/>
            </p:nvSpPr>
            <p:spPr>
              <a:xfrm flipH="false" flipV="false">
                <a:off x="1270000" y="0"/>
                <a:ext cx="1180157" cy="1270000"/>
              </a:xfrm>
              <a:custGeom>
                <a:avLst/>
                <a:gdLst/>
                <a:ahLst/>
                <a:cxnLst/>
                <a:rect r="r" b="b" t="t" l="l"/>
                <a:pathLst>
                  <a:path h="1270000" w="1180157">
                    <a:moveTo>
                      <a:pt x="0" y="0"/>
                    </a:moveTo>
                    <a:cubicBezTo>
                      <a:pt x="520285" y="0"/>
                      <a:pt x="987946" y="317341"/>
                      <a:pt x="1180157" y="800820"/>
                    </a:cubicBezTo>
                    <a:lnTo>
                      <a:pt x="0" y="1270000"/>
                    </a:lnTo>
                    <a:close/>
                  </a:path>
                </a:pathLst>
              </a:custGeom>
              <a:solidFill>
                <a:srgbClr val="000062"/>
              </a:solidFill>
            </p:spPr>
          </p:sp>
          <p:sp>
            <p:nvSpPr>
              <p:cNvPr name="Freeform 6" id="6"/>
              <p:cNvSpPr/>
              <p:nvPr/>
            </p:nvSpPr>
            <p:spPr>
              <a:xfrm flipH="false" flipV="false">
                <a:off x="1270000" y="742423"/>
                <a:ext cx="1317491" cy="1112232"/>
              </a:xfrm>
              <a:custGeom>
                <a:avLst/>
                <a:gdLst/>
                <a:ahLst/>
                <a:cxnLst/>
                <a:rect r="r" b="b" t="t" l="l"/>
                <a:pathLst>
                  <a:path h="1112232" w="1317491">
                    <a:moveTo>
                      <a:pt x="1155233" y="0"/>
                    </a:moveTo>
                    <a:cubicBezTo>
                      <a:pt x="1317491" y="355295"/>
                      <a:pt x="1307233" y="765491"/>
                      <a:pt x="1127421" y="1112232"/>
                    </a:cubicBezTo>
                    <a:lnTo>
                      <a:pt x="0" y="527577"/>
                    </a:lnTo>
                    <a:close/>
                  </a:path>
                </a:pathLst>
              </a:custGeom>
              <a:solidFill>
                <a:srgbClr val="222789"/>
              </a:solidFill>
            </p:spPr>
          </p:sp>
          <p:sp>
            <p:nvSpPr>
              <p:cNvPr name="Freeform 7" id="7"/>
              <p:cNvSpPr/>
              <p:nvPr/>
            </p:nvSpPr>
            <p:spPr>
              <a:xfrm flipH="false" flipV="false">
                <a:off x="1206526" y="1270000"/>
                <a:ext cx="1218706" cy="1294416"/>
              </a:xfrm>
              <a:custGeom>
                <a:avLst/>
                <a:gdLst/>
                <a:ahLst/>
                <a:cxnLst/>
                <a:rect r="r" b="b" t="t" l="l"/>
                <a:pathLst>
                  <a:path h="1294416" w="1218706">
                    <a:moveTo>
                      <a:pt x="1218707" y="527577"/>
                    </a:moveTo>
                    <a:cubicBezTo>
                      <a:pt x="1002572" y="1000845"/>
                      <a:pt x="519635" y="1294416"/>
                      <a:pt x="0" y="1268413"/>
                    </a:cubicBezTo>
                    <a:lnTo>
                      <a:pt x="63474" y="0"/>
                    </a:lnTo>
                    <a:close/>
                  </a:path>
                </a:pathLst>
              </a:custGeom>
              <a:solidFill>
                <a:srgbClr val="3C4EB1"/>
              </a:solidFill>
            </p:spPr>
          </p:sp>
          <p:sp>
            <p:nvSpPr>
              <p:cNvPr name="Freeform 8" id="8"/>
              <p:cNvSpPr/>
              <p:nvPr/>
            </p:nvSpPr>
            <p:spPr>
              <a:xfrm flipH="false" flipV="false">
                <a:off x="-49177" y="1026659"/>
                <a:ext cx="1319177" cy="1513341"/>
              </a:xfrm>
              <a:custGeom>
                <a:avLst/>
                <a:gdLst/>
                <a:ahLst/>
                <a:cxnLst/>
                <a:rect r="r" b="b" t="t" l="l"/>
                <a:pathLst>
                  <a:path h="1513341" w="1319177">
                    <a:moveTo>
                      <a:pt x="1319177" y="1513341"/>
                    </a:moveTo>
                    <a:cubicBezTo>
                      <a:pt x="939715" y="1513341"/>
                      <a:pt x="580133" y="1343662"/>
                      <a:pt x="338885" y="1050762"/>
                    </a:cubicBezTo>
                    <a:cubicBezTo>
                      <a:pt x="97637" y="757862"/>
                      <a:pt x="0" y="372430"/>
                      <a:pt x="72708" y="0"/>
                    </a:cubicBezTo>
                    <a:lnTo>
                      <a:pt x="1319177" y="243341"/>
                    </a:lnTo>
                    <a:close/>
                  </a:path>
                </a:pathLst>
              </a:custGeom>
              <a:solidFill>
                <a:srgbClr val="5775D8"/>
              </a:solidFill>
            </p:spPr>
          </p:sp>
          <p:sp>
            <p:nvSpPr>
              <p:cNvPr name="Freeform 9" id="9"/>
              <p:cNvSpPr/>
              <p:nvPr/>
            </p:nvSpPr>
            <p:spPr>
              <a:xfrm flipH="false" flipV="false">
                <a:off x="12927" y="0"/>
                <a:ext cx="1257073" cy="1270000"/>
              </a:xfrm>
              <a:custGeom>
                <a:avLst/>
                <a:gdLst/>
                <a:ahLst/>
                <a:cxnLst/>
                <a:rect r="r" b="b" t="t" l="l"/>
                <a:pathLst>
                  <a:path h="1270000" w="1257073">
                    <a:moveTo>
                      <a:pt x="0" y="1089260"/>
                    </a:moveTo>
                    <a:cubicBezTo>
                      <a:pt x="89876" y="464156"/>
                      <a:pt x="625414" y="63"/>
                      <a:pt x="1256946" y="0"/>
                    </a:cubicBezTo>
                    <a:lnTo>
                      <a:pt x="1257073" y="1270000"/>
                    </a:lnTo>
                    <a:close/>
                  </a:path>
                </a:pathLst>
              </a:custGeom>
              <a:solidFill>
                <a:srgbClr val="739FFF"/>
              </a:solidFill>
            </p:spPr>
          </p:sp>
        </p:grpSp>
      </p:grpSp>
      <p:grpSp>
        <p:nvGrpSpPr>
          <p:cNvPr name="Group 10" id="10"/>
          <p:cNvGrpSpPr/>
          <p:nvPr/>
        </p:nvGrpSpPr>
        <p:grpSpPr>
          <a:xfrm rot="0">
            <a:off x="-511794" y="-76769"/>
            <a:ext cx="8724503" cy="10276514"/>
            <a:chOff x="0" y="0"/>
            <a:chExt cx="2683062" cy="3160355"/>
          </a:xfrm>
        </p:grpSpPr>
        <p:sp>
          <p:nvSpPr>
            <p:cNvPr name="Freeform 11" id="11"/>
            <p:cNvSpPr/>
            <p:nvPr/>
          </p:nvSpPr>
          <p:spPr>
            <a:xfrm flipH="false" flipV="false">
              <a:off x="0" y="0"/>
              <a:ext cx="2683062" cy="3160355"/>
            </a:xfrm>
            <a:custGeom>
              <a:avLst/>
              <a:gdLst/>
              <a:ahLst/>
              <a:cxnLst/>
              <a:rect r="r" b="b" t="t" l="l"/>
              <a:pathLst>
                <a:path h="3160355" w="2683062">
                  <a:moveTo>
                    <a:pt x="0" y="0"/>
                  </a:moveTo>
                  <a:lnTo>
                    <a:pt x="2683062" y="0"/>
                  </a:lnTo>
                  <a:lnTo>
                    <a:pt x="2683062" y="3160355"/>
                  </a:lnTo>
                  <a:lnTo>
                    <a:pt x="0" y="3160355"/>
                  </a:lnTo>
                  <a:close/>
                </a:path>
              </a:pathLst>
            </a:custGeom>
            <a:solidFill>
              <a:srgbClr val="1F2B66"/>
            </a:solidFill>
          </p:spPr>
        </p:sp>
        <p:sp>
          <p:nvSpPr>
            <p:cNvPr name="TextBox 12" id="12"/>
            <p:cNvSpPr txBox="true"/>
            <p:nvPr/>
          </p:nvSpPr>
          <p:spPr>
            <a:xfrm>
              <a:off x="0" y="-28575"/>
              <a:ext cx="812800" cy="841375"/>
            </a:xfrm>
            <a:prstGeom prst="rect">
              <a:avLst/>
            </a:prstGeom>
          </p:spPr>
          <p:txBody>
            <a:bodyPr anchor="ctr" rtlCol="false" tIns="48286" lIns="48286" bIns="48286" rIns="48286"/>
            <a:lstStyle/>
            <a:p>
              <a:pPr algn="ctr">
                <a:lnSpc>
                  <a:spcPts val="1863"/>
                </a:lnSpc>
              </a:pPr>
            </a:p>
          </p:txBody>
        </p:sp>
      </p:grpSp>
      <p:pic>
        <p:nvPicPr>
          <p:cNvPr name="Picture 13" id="13"/>
          <p:cNvPicPr>
            <a:picLocks noChangeAspect="true"/>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22618" y="-2823799"/>
            <a:ext cx="2987553" cy="2987553"/>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021688" y="4196273"/>
            <a:ext cx="537079" cy="767256"/>
          </a:xfrm>
          <a:prstGeom prst="rect">
            <a:avLst/>
          </a:prstGeom>
        </p:spPr>
      </p:pic>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364458" y="2088672"/>
            <a:ext cx="800274" cy="800274"/>
          </a:xfrm>
          <a:prstGeom prst="rect">
            <a:avLst/>
          </a:prstGeom>
        </p:spPr>
      </p:pic>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716118" y="5402430"/>
            <a:ext cx="718411" cy="720464"/>
          </a:xfrm>
          <a:prstGeom prst="rect">
            <a:avLst/>
          </a:prstGeom>
        </p:spPr>
      </p:pic>
      <p:pic>
        <p:nvPicPr>
          <p:cNvPr name="Picture 17" id="1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3338489" y="6146068"/>
            <a:ext cx="681739" cy="639595"/>
          </a:xfrm>
          <a:prstGeom prst="rect">
            <a:avLst/>
          </a:prstGeom>
        </p:spPr>
      </p:pic>
      <p:pic>
        <p:nvPicPr>
          <p:cNvPr name="Picture 18" id="1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0944950" y="2390109"/>
            <a:ext cx="979159" cy="1027743"/>
          </a:xfrm>
          <a:prstGeom prst="rect">
            <a:avLst/>
          </a:prstGeom>
        </p:spPr>
      </p:pic>
      <p:pic>
        <p:nvPicPr>
          <p:cNvPr name="Picture 19" id="19"/>
          <p:cNvPicPr>
            <a:picLocks noChangeAspect="true"/>
          </p:cNvPicPr>
          <p:nvPr/>
        </p:nvPicPr>
        <p:blipFill>
          <a:blip r:embed="rId4">
            <a:alphaModFix amt="8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58973" y="8303643"/>
            <a:ext cx="2987553" cy="2987553"/>
          </a:xfrm>
          <a:prstGeom prst="rect">
            <a:avLst/>
          </a:prstGeom>
        </p:spPr>
      </p:pic>
      <p:pic>
        <p:nvPicPr>
          <p:cNvPr name="Picture 20" id="2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12735" y="8986467"/>
            <a:ext cx="492888" cy="704126"/>
          </a:xfrm>
          <a:prstGeom prst="rect">
            <a:avLst/>
          </a:prstGeom>
        </p:spPr>
      </p:pic>
      <p:pic>
        <p:nvPicPr>
          <p:cNvPr name="Picture 21" id="2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70462" y="2412774"/>
            <a:ext cx="852156" cy="854591"/>
          </a:xfrm>
          <a:prstGeom prst="rect">
            <a:avLst/>
          </a:prstGeom>
        </p:spPr>
      </p:pic>
      <p:pic>
        <p:nvPicPr>
          <p:cNvPr name="Picture 22" id="2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218647" y="5712669"/>
            <a:ext cx="875406" cy="821290"/>
          </a:xfrm>
          <a:prstGeom prst="rect">
            <a:avLst/>
          </a:prstGeom>
        </p:spPr>
      </p:pic>
      <p:pic>
        <p:nvPicPr>
          <p:cNvPr name="Picture 23" id="23"/>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218647" y="3866797"/>
            <a:ext cx="1034855" cy="1086203"/>
          </a:xfrm>
          <a:prstGeom prst="rect">
            <a:avLst/>
          </a:prstGeom>
        </p:spPr>
      </p:pic>
      <p:pic>
        <p:nvPicPr>
          <p:cNvPr name="Picture 24" id="2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18647" y="7249010"/>
            <a:ext cx="733616" cy="733616"/>
          </a:xfrm>
          <a:prstGeom prst="rect">
            <a:avLst/>
          </a:prstGeom>
        </p:spPr>
      </p:pic>
      <p:pic>
        <p:nvPicPr>
          <p:cNvPr name="Picture 25" id="25"/>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true" flipV="false" rot="0">
            <a:off x="3374025" y="402084"/>
            <a:ext cx="737925" cy="326029"/>
          </a:xfrm>
          <a:prstGeom prst="rect">
            <a:avLst/>
          </a:prstGeom>
        </p:spPr>
      </p:pic>
      <p:sp>
        <p:nvSpPr>
          <p:cNvPr name="TextBox 26" id="26"/>
          <p:cNvSpPr txBox="true"/>
          <p:nvPr/>
        </p:nvSpPr>
        <p:spPr>
          <a:xfrm rot="0">
            <a:off x="632811" y="981741"/>
            <a:ext cx="6258766" cy="869824"/>
          </a:xfrm>
          <a:prstGeom prst="rect">
            <a:avLst/>
          </a:prstGeom>
        </p:spPr>
        <p:txBody>
          <a:bodyPr anchor="t" rtlCol="false" tIns="0" lIns="0" bIns="0" rIns="0">
            <a:spAutoFit/>
          </a:bodyPr>
          <a:lstStyle/>
          <a:p>
            <a:pPr algn="ctr">
              <a:lnSpc>
                <a:spcPts val="7181"/>
              </a:lnSpc>
              <a:spcBef>
                <a:spcPct val="0"/>
              </a:spcBef>
            </a:pPr>
            <a:r>
              <a:rPr lang="en-US" sz="5129">
                <a:solidFill>
                  <a:srgbClr val="FFFFFF"/>
                </a:solidFill>
                <a:latin typeface="Anton"/>
              </a:rPr>
              <a:t>GO TO MARKET STRATEGY</a:t>
            </a:r>
          </a:p>
        </p:txBody>
      </p:sp>
      <p:sp>
        <p:nvSpPr>
          <p:cNvPr name="TextBox 27" id="27"/>
          <p:cNvSpPr txBox="true"/>
          <p:nvPr/>
        </p:nvSpPr>
        <p:spPr>
          <a:xfrm rot="0">
            <a:off x="10332587" y="6480475"/>
            <a:ext cx="1682555" cy="821515"/>
          </a:xfrm>
          <a:prstGeom prst="rect">
            <a:avLst/>
          </a:prstGeom>
        </p:spPr>
        <p:txBody>
          <a:bodyPr anchor="t" rtlCol="false" tIns="0" lIns="0" bIns="0" rIns="0">
            <a:spAutoFit/>
          </a:bodyPr>
          <a:lstStyle/>
          <a:p>
            <a:pPr algn="ctr">
              <a:lnSpc>
                <a:spcPts val="6359"/>
              </a:lnSpc>
              <a:spcBef>
                <a:spcPct val="0"/>
              </a:spcBef>
            </a:pPr>
            <a:r>
              <a:rPr lang="en-US" sz="4542">
                <a:solidFill>
                  <a:srgbClr val="FFFFFF"/>
                </a:solidFill>
                <a:latin typeface="Poppins ExtraBold"/>
              </a:rPr>
              <a:t>30%</a:t>
            </a:r>
          </a:p>
        </p:txBody>
      </p:sp>
      <p:sp>
        <p:nvSpPr>
          <p:cNvPr name="TextBox 28" id="28"/>
          <p:cNvSpPr txBox="true"/>
          <p:nvPr/>
        </p:nvSpPr>
        <p:spPr>
          <a:xfrm rot="0">
            <a:off x="1177319" y="2512872"/>
            <a:ext cx="6291762" cy="904980"/>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Glacial Indifference"/>
              </a:rPr>
              <a:t>Unique Value Proposition, Benefits, and Sustainability</a:t>
            </a:r>
          </a:p>
        </p:txBody>
      </p:sp>
      <p:sp>
        <p:nvSpPr>
          <p:cNvPr name="TextBox 29" id="29"/>
          <p:cNvSpPr txBox="true"/>
          <p:nvPr/>
        </p:nvSpPr>
        <p:spPr>
          <a:xfrm rot="0">
            <a:off x="1358973" y="3849751"/>
            <a:ext cx="5928455" cy="1362180"/>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Glacial Indifference"/>
              </a:rPr>
              <a:t>Providing scalable implementation, training, and ongoing support for customers.</a:t>
            </a:r>
          </a:p>
        </p:txBody>
      </p:sp>
      <p:sp>
        <p:nvSpPr>
          <p:cNvPr name="TextBox 30" id="30"/>
          <p:cNvSpPr txBox="true"/>
          <p:nvPr/>
        </p:nvSpPr>
        <p:spPr>
          <a:xfrm rot="0">
            <a:off x="1437376" y="5708846"/>
            <a:ext cx="5565658" cy="904980"/>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Glacial Indifference"/>
              </a:rPr>
              <a:t>Focusing on Targeted Customer Segments</a:t>
            </a:r>
          </a:p>
        </p:txBody>
      </p:sp>
      <p:sp>
        <p:nvSpPr>
          <p:cNvPr name="TextBox 31" id="31"/>
          <p:cNvSpPr txBox="true"/>
          <p:nvPr/>
        </p:nvSpPr>
        <p:spPr>
          <a:xfrm rot="0">
            <a:off x="10716118" y="3600892"/>
            <a:ext cx="1682555" cy="821515"/>
          </a:xfrm>
          <a:prstGeom prst="rect">
            <a:avLst/>
          </a:prstGeom>
        </p:spPr>
        <p:txBody>
          <a:bodyPr anchor="t" rtlCol="false" tIns="0" lIns="0" bIns="0" rIns="0">
            <a:spAutoFit/>
          </a:bodyPr>
          <a:lstStyle/>
          <a:p>
            <a:pPr algn="ctr">
              <a:lnSpc>
                <a:spcPts val="6359"/>
              </a:lnSpc>
              <a:spcBef>
                <a:spcPct val="0"/>
              </a:spcBef>
            </a:pPr>
            <a:r>
              <a:rPr lang="en-US" sz="4542">
                <a:solidFill>
                  <a:srgbClr val="FFFFFF"/>
                </a:solidFill>
                <a:latin typeface="Poppins ExtraBold"/>
              </a:rPr>
              <a:t>25%</a:t>
            </a:r>
          </a:p>
        </p:txBody>
      </p:sp>
      <p:sp>
        <p:nvSpPr>
          <p:cNvPr name="TextBox 32" id="32"/>
          <p:cNvSpPr txBox="true"/>
          <p:nvPr/>
        </p:nvSpPr>
        <p:spPr>
          <a:xfrm rot="0">
            <a:off x="13178951" y="3015195"/>
            <a:ext cx="1682555" cy="821515"/>
          </a:xfrm>
          <a:prstGeom prst="rect">
            <a:avLst/>
          </a:prstGeom>
        </p:spPr>
        <p:txBody>
          <a:bodyPr anchor="t" rtlCol="false" tIns="0" lIns="0" bIns="0" rIns="0">
            <a:spAutoFit/>
          </a:bodyPr>
          <a:lstStyle/>
          <a:p>
            <a:pPr algn="ctr">
              <a:lnSpc>
                <a:spcPts val="6359"/>
              </a:lnSpc>
              <a:spcBef>
                <a:spcPct val="0"/>
              </a:spcBef>
            </a:pPr>
            <a:r>
              <a:rPr lang="en-US" sz="4542">
                <a:solidFill>
                  <a:srgbClr val="FFFFFF"/>
                </a:solidFill>
                <a:latin typeface="Poppins ExtraBold"/>
              </a:rPr>
              <a:t>20%</a:t>
            </a:r>
          </a:p>
        </p:txBody>
      </p:sp>
      <p:sp>
        <p:nvSpPr>
          <p:cNvPr name="TextBox 33" id="33"/>
          <p:cNvSpPr txBox="true"/>
          <p:nvPr/>
        </p:nvSpPr>
        <p:spPr>
          <a:xfrm rot="0">
            <a:off x="13178951" y="6962077"/>
            <a:ext cx="1682555" cy="821515"/>
          </a:xfrm>
          <a:prstGeom prst="rect">
            <a:avLst/>
          </a:prstGeom>
        </p:spPr>
        <p:txBody>
          <a:bodyPr anchor="t" rtlCol="false" tIns="0" lIns="0" bIns="0" rIns="0">
            <a:spAutoFit/>
          </a:bodyPr>
          <a:lstStyle/>
          <a:p>
            <a:pPr algn="ctr">
              <a:lnSpc>
                <a:spcPts val="6359"/>
              </a:lnSpc>
              <a:spcBef>
                <a:spcPct val="0"/>
              </a:spcBef>
            </a:pPr>
            <a:r>
              <a:rPr lang="en-US" sz="4542">
                <a:solidFill>
                  <a:srgbClr val="FFFFFF"/>
                </a:solidFill>
                <a:latin typeface="Poppins ExtraBold"/>
              </a:rPr>
              <a:t>20%</a:t>
            </a:r>
          </a:p>
        </p:txBody>
      </p:sp>
      <p:sp>
        <p:nvSpPr>
          <p:cNvPr name="TextBox 34" id="34"/>
          <p:cNvSpPr txBox="true"/>
          <p:nvPr/>
        </p:nvSpPr>
        <p:spPr>
          <a:xfrm rot="0">
            <a:off x="14861505" y="4992006"/>
            <a:ext cx="1188134" cy="814775"/>
          </a:xfrm>
          <a:prstGeom prst="rect">
            <a:avLst/>
          </a:prstGeom>
        </p:spPr>
        <p:txBody>
          <a:bodyPr anchor="t" rtlCol="false" tIns="0" lIns="0" bIns="0" rIns="0">
            <a:spAutoFit/>
          </a:bodyPr>
          <a:lstStyle/>
          <a:p>
            <a:pPr>
              <a:lnSpc>
                <a:spcPts val="6359"/>
              </a:lnSpc>
              <a:spcBef>
                <a:spcPct val="0"/>
              </a:spcBef>
            </a:pPr>
            <a:r>
              <a:rPr lang="en-US" sz="4542">
                <a:solidFill>
                  <a:srgbClr val="FFFFFF"/>
                </a:solidFill>
                <a:latin typeface="Poppins ExtraBold"/>
              </a:rPr>
              <a:t>15%</a:t>
            </a:r>
          </a:p>
        </p:txBody>
      </p:sp>
      <p:sp>
        <p:nvSpPr>
          <p:cNvPr name="TextBox 35" id="35"/>
          <p:cNvSpPr txBox="true"/>
          <p:nvPr/>
        </p:nvSpPr>
        <p:spPr>
          <a:xfrm rot="0">
            <a:off x="1299704" y="8976942"/>
            <a:ext cx="5749753" cy="790575"/>
          </a:xfrm>
          <a:prstGeom prst="rect">
            <a:avLst/>
          </a:prstGeom>
        </p:spPr>
        <p:txBody>
          <a:bodyPr anchor="t" rtlCol="false" tIns="0" lIns="0" bIns="0" rIns="0">
            <a:spAutoFit/>
          </a:bodyPr>
          <a:lstStyle/>
          <a:p>
            <a:pPr algn="ctr">
              <a:lnSpc>
                <a:spcPts val="3143"/>
              </a:lnSpc>
              <a:spcBef>
                <a:spcPct val="0"/>
              </a:spcBef>
            </a:pPr>
            <a:r>
              <a:rPr lang="en-US" sz="2619" spc="101">
                <a:solidFill>
                  <a:srgbClr val="FFFFFF"/>
                </a:solidFill>
                <a:latin typeface="Glacial Indifference"/>
              </a:rPr>
              <a:t>Targeted Marketing, Industry Events, and Influencer Collaboration</a:t>
            </a:r>
          </a:p>
        </p:txBody>
      </p:sp>
      <p:sp>
        <p:nvSpPr>
          <p:cNvPr name="TextBox 36" id="36"/>
          <p:cNvSpPr txBox="true"/>
          <p:nvPr/>
        </p:nvSpPr>
        <p:spPr>
          <a:xfrm rot="0">
            <a:off x="1122618" y="7139231"/>
            <a:ext cx="6657612" cy="1181100"/>
          </a:xfrm>
          <a:prstGeom prst="rect">
            <a:avLst/>
          </a:prstGeom>
        </p:spPr>
        <p:txBody>
          <a:bodyPr anchor="t" rtlCol="false" tIns="0" lIns="0" bIns="0" rIns="0">
            <a:spAutoFit/>
          </a:bodyPr>
          <a:lstStyle/>
          <a:p>
            <a:pPr algn="ctr">
              <a:lnSpc>
                <a:spcPts val="3143"/>
              </a:lnSpc>
            </a:pPr>
            <a:r>
              <a:rPr lang="en-US" sz="2619" spc="99">
                <a:solidFill>
                  <a:srgbClr val="FFFFFF"/>
                </a:solidFill>
                <a:latin typeface="Glacial Indifference"/>
              </a:rPr>
              <a:t>Strategic Partnerships with Feed Manufacturers, </a:t>
            </a:r>
          </a:p>
          <a:p>
            <a:pPr algn="ctr">
              <a:lnSpc>
                <a:spcPts val="3143"/>
              </a:lnSpc>
              <a:spcBef>
                <a:spcPct val="0"/>
              </a:spcBef>
            </a:pPr>
            <a:r>
              <a:rPr lang="en-US" sz="2619" spc="101">
                <a:solidFill>
                  <a:srgbClr val="FFFFFF"/>
                </a:solidFill>
                <a:latin typeface="Glacial Indifference"/>
              </a:rPr>
              <a:t>Equipment Suppliers, and Distributors</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12694" y="546122"/>
            <a:ext cx="16912691" cy="9115975"/>
            <a:chOff x="0" y="0"/>
            <a:chExt cx="11234123" cy="6055216"/>
          </a:xfrm>
        </p:grpSpPr>
        <p:sp>
          <p:nvSpPr>
            <p:cNvPr name="Freeform 3" id="3"/>
            <p:cNvSpPr/>
            <p:nvPr/>
          </p:nvSpPr>
          <p:spPr>
            <a:xfrm flipH="false" flipV="false">
              <a:off x="0" y="0"/>
              <a:ext cx="11234124" cy="6055216"/>
            </a:xfrm>
            <a:custGeom>
              <a:avLst/>
              <a:gdLst/>
              <a:ahLst/>
              <a:cxnLst/>
              <a:rect r="r" b="b" t="t" l="l"/>
              <a:pathLst>
                <a:path h="6055216" w="11234124">
                  <a:moveTo>
                    <a:pt x="11109663" y="6055216"/>
                  </a:moveTo>
                  <a:lnTo>
                    <a:pt x="124460" y="6055216"/>
                  </a:lnTo>
                  <a:cubicBezTo>
                    <a:pt x="55880" y="6055216"/>
                    <a:pt x="0" y="5999335"/>
                    <a:pt x="0" y="5930755"/>
                  </a:cubicBezTo>
                  <a:lnTo>
                    <a:pt x="0" y="124460"/>
                  </a:lnTo>
                  <a:cubicBezTo>
                    <a:pt x="0" y="55880"/>
                    <a:pt x="55880" y="0"/>
                    <a:pt x="124460" y="0"/>
                  </a:cubicBezTo>
                  <a:lnTo>
                    <a:pt x="11109663" y="0"/>
                  </a:lnTo>
                  <a:cubicBezTo>
                    <a:pt x="11178243" y="0"/>
                    <a:pt x="11234124" y="55880"/>
                    <a:pt x="11234124" y="124460"/>
                  </a:cubicBezTo>
                  <a:lnTo>
                    <a:pt x="11234124" y="5930756"/>
                  </a:lnTo>
                  <a:cubicBezTo>
                    <a:pt x="11234124" y="5999336"/>
                    <a:pt x="11178243" y="6055216"/>
                    <a:pt x="11109663" y="6055216"/>
                  </a:cubicBezTo>
                  <a:close/>
                </a:path>
              </a:pathLst>
            </a:custGeom>
            <a:solidFill>
              <a:srgbClr val="18BAAA"/>
            </a:solidFill>
          </p:spPr>
        </p:sp>
      </p:grpSp>
      <p:sp>
        <p:nvSpPr>
          <p:cNvPr name="TextBox 4" id="4"/>
          <p:cNvSpPr txBox="true"/>
          <p:nvPr/>
        </p:nvSpPr>
        <p:spPr>
          <a:xfrm rot="0">
            <a:off x="6453127" y="1211478"/>
            <a:ext cx="10618765" cy="7702120"/>
          </a:xfrm>
          <a:prstGeom prst="rect">
            <a:avLst/>
          </a:prstGeom>
        </p:spPr>
        <p:txBody>
          <a:bodyPr anchor="t" rtlCol="false" tIns="0" lIns="0" bIns="0" rIns="0">
            <a:spAutoFit/>
          </a:bodyPr>
          <a:lstStyle/>
          <a:p>
            <a:pPr marL="850268" indent="-425134" lvl="1">
              <a:lnSpc>
                <a:spcPts val="6104"/>
              </a:lnSpc>
              <a:buFont typeface="Arial"/>
              <a:buChar char="•"/>
            </a:pPr>
            <a:r>
              <a:rPr lang="en-US" sz="3938">
                <a:solidFill>
                  <a:srgbClr val="000000"/>
                </a:solidFill>
                <a:latin typeface="Arimo"/>
              </a:rPr>
              <a:t>Control &amp; Monitor the farm from your home</a:t>
            </a:r>
          </a:p>
          <a:p>
            <a:pPr marL="850268" indent="-425134" lvl="1">
              <a:lnSpc>
                <a:spcPts val="6104"/>
              </a:lnSpc>
              <a:buFont typeface="Arial"/>
              <a:buChar char="•"/>
            </a:pPr>
            <a:r>
              <a:rPr lang="en-US" sz="3938">
                <a:solidFill>
                  <a:srgbClr val="000000"/>
                </a:solidFill>
                <a:latin typeface="Arimo"/>
              </a:rPr>
              <a:t>Equally distributed Food</a:t>
            </a:r>
          </a:p>
          <a:p>
            <a:pPr marL="850268" indent="-425134" lvl="1">
              <a:lnSpc>
                <a:spcPts val="6104"/>
              </a:lnSpc>
              <a:buFont typeface="Arial"/>
              <a:buChar char="•"/>
            </a:pPr>
            <a:r>
              <a:rPr lang="en-US" sz="3938">
                <a:solidFill>
                  <a:srgbClr val="000000"/>
                </a:solidFill>
                <a:latin typeface="Arimo"/>
              </a:rPr>
              <a:t>Maintaining all values of pH and Temperature</a:t>
            </a:r>
          </a:p>
          <a:p>
            <a:pPr marL="850268" indent="-425134" lvl="1">
              <a:lnSpc>
                <a:spcPts val="6104"/>
              </a:lnSpc>
              <a:buFont typeface="Arial"/>
              <a:buChar char="•"/>
            </a:pPr>
            <a:r>
              <a:rPr lang="en-US" sz="3938">
                <a:solidFill>
                  <a:srgbClr val="000000"/>
                </a:solidFill>
                <a:latin typeface="Arimo"/>
              </a:rPr>
              <a:t>Increased Yield &amp; Efficiency </a:t>
            </a:r>
          </a:p>
          <a:p>
            <a:pPr marL="850268" indent="-425134" lvl="1">
              <a:lnSpc>
                <a:spcPts val="6104"/>
              </a:lnSpc>
              <a:buFont typeface="Arial"/>
              <a:buChar char="•"/>
            </a:pPr>
            <a:r>
              <a:rPr lang="en-US" sz="3938">
                <a:solidFill>
                  <a:srgbClr val="000000"/>
                </a:solidFill>
                <a:latin typeface="Arimo"/>
              </a:rPr>
              <a:t>Automating Feeding</a:t>
            </a:r>
          </a:p>
          <a:p>
            <a:pPr marL="850268" indent="-425134" lvl="1">
              <a:lnSpc>
                <a:spcPts val="6104"/>
              </a:lnSpc>
              <a:buFont typeface="Arial"/>
              <a:buChar char="•"/>
            </a:pPr>
            <a:r>
              <a:rPr lang="en-US" sz="3938">
                <a:solidFill>
                  <a:srgbClr val="000000"/>
                </a:solidFill>
                <a:latin typeface="Arimo"/>
              </a:rPr>
              <a:t>Nutritional deaths is reduced </a:t>
            </a:r>
          </a:p>
          <a:p>
            <a:pPr algn="l" marL="850268" indent="-425134" lvl="1">
              <a:lnSpc>
                <a:spcPts val="6104"/>
              </a:lnSpc>
              <a:buFont typeface="Arial"/>
              <a:buChar char="•"/>
            </a:pPr>
            <a:r>
              <a:rPr lang="en-US" sz="3938">
                <a:solidFill>
                  <a:srgbClr val="000000"/>
                </a:solidFill>
                <a:latin typeface="Arimo"/>
              </a:rPr>
              <a:t>Using Datasets of seasonal conditions and pond population which helps to reduce the raw materials</a:t>
            </a:r>
          </a:p>
        </p:txBody>
      </p:sp>
      <p:sp>
        <p:nvSpPr>
          <p:cNvPr name="TextBox 5" id="5"/>
          <p:cNvSpPr txBox="true"/>
          <p:nvPr/>
        </p:nvSpPr>
        <p:spPr>
          <a:xfrm rot="0">
            <a:off x="1262790" y="4346938"/>
            <a:ext cx="5413766" cy="1309212"/>
          </a:xfrm>
          <a:prstGeom prst="rect">
            <a:avLst/>
          </a:prstGeom>
        </p:spPr>
        <p:txBody>
          <a:bodyPr anchor="t" rtlCol="false" tIns="0" lIns="0" bIns="0" rIns="0">
            <a:spAutoFit/>
          </a:bodyPr>
          <a:lstStyle/>
          <a:p>
            <a:pPr algn="ctr">
              <a:lnSpc>
                <a:spcPts val="9155"/>
              </a:lnSpc>
            </a:pPr>
            <a:r>
              <a:rPr lang="en-US" sz="11443">
                <a:solidFill>
                  <a:srgbClr val="FF3847"/>
                </a:solidFill>
                <a:latin typeface="Barlow Condensed Bold Bold Italics"/>
              </a:rPr>
              <a:t>SUMMARY</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69020" y="2003732"/>
            <a:ext cx="14386560" cy="6279536"/>
          </a:xfrm>
          <a:prstGeom prst="rect">
            <a:avLst/>
          </a:prstGeom>
        </p:spPr>
        <p:txBody>
          <a:bodyPr anchor="t" rtlCol="false" tIns="0" lIns="0" bIns="0" rIns="0">
            <a:spAutoFit/>
          </a:bodyPr>
          <a:lstStyle/>
          <a:p>
            <a:pPr algn="just" marL="488632" indent="-244316" lvl="1">
              <a:lnSpc>
                <a:spcPts val="3240"/>
              </a:lnSpc>
              <a:buFont typeface="Arial"/>
              <a:buChar char="•"/>
            </a:pPr>
            <a:r>
              <a:rPr lang="en-US" sz="2700" spc="104">
                <a:solidFill>
                  <a:srgbClr val="000000"/>
                </a:solidFill>
                <a:latin typeface="Montserrat Bold"/>
              </a:rPr>
              <a:t>Funding Support: </a:t>
            </a:r>
            <a:r>
              <a:rPr lang="en-US" sz="2700" spc="104">
                <a:solidFill>
                  <a:srgbClr val="000000"/>
                </a:solidFill>
                <a:latin typeface="Montserrat"/>
              </a:rPr>
              <a:t>We seek financial backing to support the development, production, and scaling of our AI-enabled automatic feed dispenser system. This will enable us to bring our innovative solution to market and drive growth.</a:t>
            </a:r>
          </a:p>
          <a:p>
            <a:pPr algn="just" marL="488632" indent="-244316" lvl="1">
              <a:lnSpc>
                <a:spcPts val="3240"/>
              </a:lnSpc>
              <a:buFont typeface="Arial"/>
              <a:buChar char="•"/>
            </a:pPr>
            <a:r>
              <a:rPr lang="en-US" sz="2700" spc="104">
                <a:solidFill>
                  <a:srgbClr val="000000"/>
                </a:solidFill>
                <a:latin typeface="Montserrat Bold"/>
              </a:rPr>
              <a:t>Mentorship and Technical Expertise: </a:t>
            </a:r>
            <a:r>
              <a:rPr lang="en-US" sz="2700" spc="104">
                <a:solidFill>
                  <a:srgbClr val="000000"/>
                </a:solidFill>
                <a:latin typeface="Montserrat"/>
              </a:rPr>
              <a:t>Guidance and mentorship from experienced professionals in the aquaculture industry and technology sector would greatly benefit our startup. Their expertise and insights will help us navigate challenges, refine our strategy, and make informed decisions.</a:t>
            </a:r>
          </a:p>
          <a:p>
            <a:pPr algn="just" marL="488632" indent="-244316" lvl="1">
              <a:lnSpc>
                <a:spcPts val="3240"/>
              </a:lnSpc>
              <a:buFont typeface="Arial"/>
              <a:buChar char="•"/>
            </a:pPr>
            <a:r>
              <a:rPr lang="en-US" sz="2700" spc="104">
                <a:solidFill>
                  <a:srgbClr val="000000"/>
                </a:solidFill>
                <a:latin typeface="Montserrat Bold"/>
              </a:rPr>
              <a:t>Research and Development (R&amp;D) Support: </a:t>
            </a:r>
            <a:r>
              <a:rPr lang="en-US" sz="2700" spc="104">
                <a:solidFill>
                  <a:srgbClr val="000000"/>
                </a:solidFill>
                <a:latin typeface="Montserrat"/>
              </a:rPr>
              <a:t>Collaboration with research institutions, such as IITM, for R&amp;D activities would enable us to further enhance the performance and capabilities of our system. Access to specialized knowledge, facilities, and resources would accelerate innovation.</a:t>
            </a:r>
          </a:p>
          <a:p>
            <a:pPr algn="just" marL="488632" indent="-244316" lvl="1">
              <a:lnSpc>
                <a:spcPts val="3240"/>
              </a:lnSpc>
              <a:buFont typeface="Arial"/>
              <a:buChar char="•"/>
            </a:pPr>
            <a:r>
              <a:rPr lang="en-US" sz="2700" spc="104">
                <a:solidFill>
                  <a:srgbClr val="000000"/>
                </a:solidFill>
                <a:latin typeface="Montserrat Bold"/>
              </a:rPr>
              <a:t>Lab Testing and Manufacturing Support: </a:t>
            </a:r>
            <a:r>
              <a:rPr lang="en-US" sz="2700" spc="104">
                <a:solidFill>
                  <a:srgbClr val="000000"/>
                </a:solidFill>
                <a:latin typeface="Montserrat"/>
              </a:rPr>
              <a:t>Utilizing the lab facilities and equipment available at IITM for product testing and manufacturing would expedite the development process. Access to a dedicated space for prototyping, testing, and production would be highly beneficial.</a:t>
            </a:r>
          </a:p>
        </p:txBody>
      </p:sp>
      <p:sp>
        <p:nvSpPr>
          <p:cNvPr name="TextBox 3" id="3"/>
          <p:cNvSpPr txBox="true"/>
          <p:nvPr/>
        </p:nvSpPr>
        <p:spPr>
          <a:xfrm rot="0">
            <a:off x="0" y="500085"/>
            <a:ext cx="18288000" cy="1057275"/>
          </a:xfrm>
          <a:prstGeom prst="rect">
            <a:avLst/>
          </a:prstGeom>
        </p:spPr>
        <p:txBody>
          <a:bodyPr anchor="t" rtlCol="false" tIns="0" lIns="0" bIns="0" rIns="0">
            <a:spAutoFit/>
          </a:bodyPr>
          <a:lstStyle/>
          <a:p>
            <a:pPr algn="ctr" marL="0" indent="0" lvl="0">
              <a:lnSpc>
                <a:spcPts val="8399"/>
              </a:lnSpc>
              <a:spcBef>
                <a:spcPct val="0"/>
              </a:spcBef>
            </a:pPr>
            <a:r>
              <a:rPr lang="en-US" sz="6999" spc="-132">
                <a:solidFill>
                  <a:srgbClr val="13193D"/>
                </a:solidFill>
                <a:latin typeface="More Sugar Thin"/>
              </a:rPr>
              <a:t>REQUIREMENTS FROM IIT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794906" y="429611"/>
            <a:ext cx="10698188" cy="9427779"/>
          </a:xfrm>
          <a:prstGeom prst="rect">
            <a:avLst/>
          </a:prstGeom>
        </p:spPr>
      </p:pic>
      <p:grpSp>
        <p:nvGrpSpPr>
          <p:cNvPr name="Group 3" id="3"/>
          <p:cNvGrpSpPr/>
          <p:nvPr/>
        </p:nvGrpSpPr>
        <p:grpSpPr>
          <a:xfrm rot="0">
            <a:off x="3302205" y="2187713"/>
            <a:ext cx="11683589" cy="5911575"/>
            <a:chOff x="0" y="0"/>
            <a:chExt cx="3497846" cy="1769814"/>
          </a:xfrm>
        </p:grpSpPr>
        <p:sp>
          <p:nvSpPr>
            <p:cNvPr name="Freeform 4" id="4"/>
            <p:cNvSpPr/>
            <p:nvPr/>
          </p:nvSpPr>
          <p:spPr>
            <a:xfrm flipH="false" flipV="false">
              <a:off x="0" y="0"/>
              <a:ext cx="3497846" cy="1769814"/>
            </a:xfrm>
            <a:custGeom>
              <a:avLst/>
              <a:gdLst/>
              <a:ahLst/>
              <a:cxnLst/>
              <a:rect r="r" b="b" t="t" l="l"/>
              <a:pathLst>
                <a:path h="1769814" w="3497846">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name="TextBox 5" id="5"/>
          <p:cNvSpPr txBox="true"/>
          <p:nvPr/>
        </p:nvSpPr>
        <p:spPr>
          <a:xfrm rot="0">
            <a:off x="3554260" y="4398072"/>
            <a:ext cx="12506327" cy="1692235"/>
          </a:xfrm>
          <a:prstGeom prst="rect">
            <a:avLst/>
          </a:prstGeom>
        </p:spPr>
        <p:txBody>
          <a:bodyPr anchor="t" rtlCol="false" tIns="0" lIns="0" bIns="0" rIns="0">
            <a:spAutoFit/>
          </a:bodyPr>
          <a:lstStyle/>
          <a:p>
            <a:pPr algn="ctr">
              <a:lnSpc>
                <a:spcPts val="13249"/>
              </a:lnSpc>
            </a:pPr>
            <a:r>
              <a:rPr lang="en-US" sz="11041" spc="353">
                <a:solidFill>
                  <a:srgbClr val="000000"/>
                </a:solidFill>
                <a:latin typeface="Lato Bold Bold"/>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 y="6678392"/>
            <a:ext cx="1439304" cy="260610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41649" y="3"/>
            <a:ext cx="1273992" cy="53650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313043" y="1"/>
            <a:ext cx="1702599" cy="716996"/>
          </a:xfrm>
          <a:prstGeom prst="rect">
            <a:avLst/>
          </a:prstGeom>
        </p:spPr>
      </p:pic>
      <p:grpSp>
        <p:nvGrpSpPr>
          <p:cNvPr name="Group 5" id="5"/>
          <p:cNvGrpSpPr/>
          <p:nvPr/>
        </p:nvGrpSpPr>
        <p:grpSpPr>
          <a:xfrm rot="-10800000">
            <a:off x="738315" y="1501994"/>
            <a:ext cx="6315650" cy="6315649"/>
            <a:chOff x="0" y="0"/>
            <a:chExt cx="8420866" cy="8420866"/>
          </a:xfrm>
        </p:grpSpPr>
        <p:sp>
          <p:nvSpPr>
            <p:cNvPr name="Freeform 6" id="6"/>
            <p:cNvSpPr/>
            <p:nvPr/>
          </p:nvSpPr>
          <p:spPr>
            <a:xfrm flipH="false" flipV="false">
              <a:off x="4083558" y="4083431"/>
              <a:ext cx="4330192" cy="4337304"/>
            </a:xfrm>
            <a:custGeom>
              <a:avLst/>
              <a:gdLst/>
              <a:ahLst/>
              <a:cxnLst/>
              <a:rect r="r" b="b" t="t" l="l"/>
              <a:pathLst>
                <a:path h="4337304" w="4330192">
                  <a:moveTo>
                    <a:pt x="1795780" y="3715258"/>
                  </a:moveTo>
                  <a:cubicBezTo>
                    <a:pt x="2020062" y="3610737"/>
                    <a:pt x="2232914" y="3485896"/>
                    <a:pt x="2432050" y="3342894"/>
                  </a:cubicBezTo>
                  <a:cubicBezTo>
                    <a:pt x="2489073" y="3302000"/>
                    <a:pt x="2568321" y="3314954"/>
                    <a:pt x="2609342" y="3371977"/>
                  </a:cubicBezTo>
                  <a:cubicBezTo>
                    <a:pt x="2650363" y="3429000"/>
                    <a:pt x="2637282" y="3508248"/>
                    <a:pt x="2580259" y="3549269"/>
                  </a:cubicBezTo>
                  <a:cubicBezTo>
                    <a:pt x="2368423" y="3701415"/>
                    <a:pt x="2141855" y="3834257"/>
                    <a:pt x="1903222" y="3945509"/>
                  </a:cubicBezTo>
                  <a:cubicBezTo>
                    <a:pt x="1839595" y="3975100"/>
                    <a:pt x="1764030" y="3947541"/>
                    <a:pt x="1734439" y="3884041"/>
                  </a:cubicBezTo>
                  <a:cubicBezTo>
                    <a:pt x="1704848" y="3820541"/>
                    <a:pt x="1732407" y="3744849"/>
                    <a:pt x="1795907" y="3715258"/>
                  </a:cubicBezTo>
                  <a:close/>
                  <a:moveTo>
                    <a:pt x="3152902" y="2676017"/>
                  </a:moveTo>
                  <a:cubicBezTo>
                    <a:pt x="3311144" y="2488311"/>
                    <a:pt x="3452241" y="2285746"/>
                    <a:pt x="3573780" y="2070735"/>
                  </a:cubicBezTo>
                  <a:cubicBezTo>
                    <a:pt x="3608324" y="2009648"/>
                    <a:pt x="3685794" y="1988185"/>
                    <a:pt x="3746881" y="2022602"/>
                  </a:cubicBezTo>
                  <a:cubicBezTo>
                    <a:pt x="3807968" y="2057019"/>
                    <a:pt x="3829431" y="2134616"/>
                    <a:pt x="3795014" y="2195703"/>
                  </a:cubicBezTo>
                  <a:cubicBezTo>
                    <a:pt x="3665601" y="2424557"/>
                    <a:pt x="3515487" y="2640076"/>
                    <a:pt x="3347212" y="2839720"/>
                  </a:cubicBezTo>
                  <a:cubicBezTo>
                    <a:pt x="3302000" y="2893314"/>
                    <a:pt x="3221863" y="2900172"/>
                    <a:pt x="3168269" y="2854960"/>
                  </a:cubicBezTo>
                  <a:cubicBezTo>
                    <a:pt x="3114675" y="2809748"/>
                    <a:pt x="3107817" y="2729611"/>
                    <a:pt x="3153029" y="2676017"/>
                  </a:cubicBezTo>
                  <a:close/>
                  <a:moveTo>
                    <a:pt x="3946525" y="1162685"/>
                  </a:moveTo>
                  <a:cubicBezTo>
                    <a:pt x="4009898" y="928497"/>
                    <a:pt x="4052189" y="685673"/>
                    <a:pt x="4071493" y="436372"/>
                  </a:cubicBezTo>
                  <a:cubicBezTo>
                    <a:pt x="4076954" y="366395"/>
                    <a:pt x="4137914" y="314071"/>
                    <a:pt x="4207891" y="319532"/>
                  </a:cubicBezTo>
                  <a:cubicBezTo>
                    <a:pt x="4277868" y="324993"/>
                    <a:pt x="4330192" y="385953"/>
                    <a:pt x="4324731" y="455930"/>
                  </a:cubicBezTo>
                  <a:cubicBezTo>
                    <a:pt x="4304284" y="721233"/>
                    <a:pt x="4259072" y="979678"/>
                    <a:pt x="4191635" y="1228979"/>
                  </a:cubicBezTo>
                  <a:cubicBezTo>
                    <a:pt x="4173347" y="1296670"/>
                    <a:pt x="4103624" y="1336675"/>
                    <a:pt x="4035933" y="1318387"/>
                  </a:cubicBezTo>
                  <a:cubicBezTo>
                    <a:pt x="3968242" y="1300099"/>
                    <a:pt x="3928237" y="1230376"/>
                    <a:pt x="3946525" y="1162685"/>
                  </a:cubicBezTo>
                  <a:close/>
                  <a:moveTo>
                    <a:pt x="3513582" y="254000"/>
                  </a:moveTo>
                  <a:lnTo>
                    <a:pt x="2751582" y="254000"/>
                  </a:lnTo>
                  <a:cubicBezTo>
                    <a:pt x="2681478" y="254000"/>
                    <a:pt x="2624582" y="197104"/>
                    <a:pt x="2624582" y="127000"/>
                  </a:cubicBezTo>
                  <a:cubicBezTo>
                    <a:pt x="2624582" y="56896"/>
                    <a:pt x="2681478" y="0"/>
                    <a:pt x="2751582" y="0"/>
                  </a:cubicBezTo>
                  <a:lnTo>
                    <a:pt x="3513582" y="0"/>
                  </a:lnTo>
                  <a:cubicBezTo>
                    <a:pt x="3583686" y="0"/>
                    <a:pt x="3640582" y="56896"/>
                    <a:pt x="3640582" y="127000"/>
                  </a:cubicBezTo>
                  <a:cubicBezTo>
                    <a:pt x="3640582" y="197104"/>
                    <a:pt x="3583686" y="254000"/>
                    <a:pt x="3513582" y="254000"/>
                  </a:cubicBezTo>
                  <a:close/>
                  <a:moveTo>
                    <a:pt x="1735582" y="254000"/>
                  </a:moveTo>
                  <a:lnTo>
                    <a:pt x="973582" y="254000"/>
                  </a:lnTo>
                  <a:cubicBezTo>
                    <a:pt x="903478" y="254000"/>
                    <a:pt x="846582" y="197104"/>
                    <a:pt x="846582" y="127000"/>
                  </a:cubicBezTo>
                  <a:cubicBezTo>
                    <a:pt x="846582" y="56896"/>
                    <a:pt x="903478" y="0"/>
                    <a:pt x="973582" y="0"/>
                  </a:cubicBezTo>
                  <a:lnTo>
                    <a:pt x="1735582" y="0"/>
                  </a:lnTo>
                  <a:cubicBezTo>
                    <a:pt x="1805686" y="0"/>
                    <a:pt x="1862582" y="56896"/>
                    <a:pt x="1862582" y="127000"/>
                  </a:cubicBezTo>
                  <a:cubicBezTo>
                    <a:pt x="1862582" y="197104"/>
                    <a:pt x="1805686" y="254000"/>
                    <a:pt x="1735582" y="254000"/>
                  </a:cubicBezTo>
                  <a:close/>
                  <a:moveTo>
                    <a:pt x="254000" y="296418"/>
                  </a:moveTo>
                  <a:lnTo>
                    <a:pt x="254000" y="1058418"/>
                  </a:lnTo>
                  <a:cubicBezTo>
                    <a:pt x="254000" y="1128522"/>
                    <a:pt x="197104" y="1185418"/>
                    <a:pt x="127000" y="1185418"/>
                  </a:cubicBezTo>
                  <a:cubicBezTo>
                    <a:pt x="56896" y="1185418"/>
                    <a:pt x="0" y="1128522"/>
                    <a:pt x="0" y="1058418"/>
                  </a:cubicBezTo>
                  <a:lnTo>
                    <a:pt x="0" y="296418"/>
                  </a:lnTo>
                  <a:cubicBezTo>
                    <a:pt x="0" y="226314"/>
                    <a:pt x="56896" y="169418"/>
                    <a:pt x="127000" y="169418"/>
                  </a:cubicBezTo>
                  <a:cubicBezTo>
                    <a:pt x="197104" y="169418"/>
                    <a:pt x="254000" y="226314"/>
                    <a:pt x="254000" y="296418"/>
                  </a:cubicBezTo>
                  <a:close/>
                  <a:moveTo>
                    <a:pt x="254000" y="2074418"/>
                  </a:moveTo>
                  <a:lnTo>
                    <a:pt x="254000" y="2836418"/>
                  </a:lnTo>
                  <a:cubicBezTo>
                    <a:pt x="254000" y="2906521"/>
                    <a:pt x="197104" y="2963418"/>
                    <a:pt x="127000" y="2963418"/>
                  </a:cubicBezTo>
                  <a:cubicBezTo>
                    <a:pt x="56896" y="2963418"/>
                    <a:pt x="0" y="2906521"/>
                    <a:pt x="0" y="2836418"/>
                  </a:cubicBezTo>
                  <a:lnTo>
                    <a:pt x="0" y="2074418"/>
                  </a:lnTo>
                  <a:cubicBezTo>
                    <a:pt x="0" y="2004314"/>
                    <a:pt x="56896" y="1947418"/>
                    <a:pt x="127000" y="1947418"/>
                  </a:cubicBezTo>
                  <a:cubicBezTo>
                    <a:pt x="197104" y="1947418"/>
                    <a:pt x="254000" y="2004314"/>
                    <a:pt x="254000" y="2074418"/>
                  </a:cubicBezTo>
                  <a:close/>
                  <a:moveTo>
                    <a:pt x="254000" y="3852418"/>
                  </a:moveTo>
                  <a:lnTo>
                    <a:pt x="254000" y="4210431"/>
                  </a:lnTo>
                  <a:lnTo>
                    <a:pt x="127000" y="4210431"/>
                  </a:lnTo>
                  <a:lnTo>
                    <a:pt x="127000" y="4083431"/>
                  </a:lnTo>
                  <a:lnTo>
                    <a:pt x="127000" y="4210431"/>
                  </a:lnTo>
                  <a:lnTo>
                    <a:pt x="127000" y="4083431"/>
                  </a:lnTo>
                  <a:cubicBezTo>
                    <a:pt x="378079" y="4083431"/>
                    <a:pt x="623570" y="4060063"/>
                    <a:pt x="861441" y="4015359"/>
                  </a:cubicBezTo>
                  <a:cubicBezTo>
                    <a:pt x="930402" y="4002405"/>
                    <a:pt x="996696" y="4047871"/>
                    <a:pt x="1009650" y="4116705"/>
                  </a:cubicBezTo>
                  <a:cubicBezTo>
                    <a:pt x="1022604" y="4185539"/>
                    <a:pt x="977138" y="4251959"/>
                    <a:pt x="908304" y="4264914"/>
                  </a:cubicBezTo>
                  <a:cubicBezTo>
                    <a:pt x="655066" y="4312412"/>
                    <a:pt x="393827" y="4337304"/>
                    <a:pt x="127000" y="4337304"/>
                  </a:cubicBezTo>
                  <a:cubicBezTo>
                    <a:pt x="93345" y="4337304"/>
                    <a:pt x="60960" y="4323969"/>
                    <a:pt x="37211" y="4300093"/>
                  </a:cubicBezTo>
                  <a:cubicBezTo>
                    <a:pt x="13462" y="4276217"/>
                    <a:pt x="0" y="4243959"/>
                    <a:pt x="0" y="4210304"/>
                  </a:cubicBezTo>
                  <a:lnTo>
                    <a:pt x="0" y="3852418"/>
                  </a:lnTo>
                  <a:cubicBezTo>
                    <a:pt x="0" y="3782314"/>
                    <a:pt x="56896" y="3725418"/>
                    <a:pt x="127000" y="3725418"/>
                  </a:cubicBezTo>
                  <a:cubicBezTo>
                    <a:pt x="197104" y="3725418"/>
                    <a:pt x="254000" y="3782314"/>
                    <a:pt x="254000" y="3852418"/>
                  </a:cubicBezTo>
                  <a:close/>
                </a:path>
              </a:pathLst>
            </a:custGeom>
            <a:solidFill>
              <a:srgbClr val="2CC3B4"/>
            </a:solidFill>
          </p:spPr>
        </p:sp>
        <p:sp>
          <p:nvSpPr>
            <p:cNvPr name="Freeform 7" id="7"/>
            <p:cNvSpPr/>
            <p:nvPr/>
          </p:nvSpPr>
          <p:spPr>
            <a:xfrm flipH="false" flipV="false">
              <a:off x="4083431" y="4397502"/>
              <a:ext cx="4330319" cy="4023233"/>
            </a:xfrm>
            <a:custGeom>
              <a:avLst/>
              <a:gdLst/>
              <a:ahLst/>
              <a:cxnLst/>
              <a:rect r="r" b="b" t="t" l="l"/>
              <a:pathLst>
                <a:path h="4023233" w="4330319">
                  <a:moveTo>
                    <a:pt x="1795907" y="3401187"/>
                  </a:moveTo>
                  <a:cubicBezTo>
                    <a:pt x="2020189" y="3296666"/>
                    <a:pt x="2233041" y="3171825"/>
                    <a:pt x="2432177" y="3028823"/>
                  </a:cubicBezTo>
                  <a:cubicBezTo>
                    <a:pt x="2489200" y="2987929"/>
                    <a:pt x="2568448" y="3000883"/>
                    <a:pt x="2609469" y="3057906"/>
                  </a:cubicBezTo>
                  <a:cubicBezTo>
                    <a:pt x="2650490" y="3114929"/>
                    <a:pt x="2637409" y="3194177"/>
                    <a:pt x="2580386" y="3235198"/>
                  </a:cubicBezTo>
                  <a:cubicBezTo>
                    <a:pt x="2368550" y="3387344"/>
                    <a:pt x="2141982" y="3520186"/>
                    <a:pt x="1903349" y="3631438"/>
                  </a:cubicBezTo>
                  <a:cubicBezTo>
                    <a:pt x="1839722" y="3661029"/>
                    <a:pt x="1764157" y="3633470"/>
                    <a:pt x="1734566" y="3569970"/>
                  </a:cubicBezTo>
                  <a:cubicBezTo>
                    <a:pt x="1704975" y="3506470"/>
                    <a:pt x="1732534" y="3430778"/>
                    <a:pt x="1796034" y="3401187"/>
                  </a:cubicBezTo>
                  <a:close/>
                  <a:moveTo>
                    <a:pt x="3153029" y="2361946"/>
                  </a:moveTo>
                  <a:cubicBezTo>
                    <a:pt x="3311271" y="2174240"/>
                    <a:pt x="3452368" y="1971675"/>
                    <a:pt x="3573907" y="1756664"/>
                  </a:cubicBezTo>
                  <a:cubicBezTo>
                    <a:pt x="3608451" y="1695577"/>
                    <a:pt x="3685921" y="1674114"/>
                    <a:pt x="3747008" y="1708531"/>
                  </a:cubicBezTo>
                  <a:cubicBezTo>
                    <a:pt x="3808095" y="1742948"/>
                    <a:pt x="3829558" y="1820545"/>
                    <a:pt x="3795141" y="1881632"/>
                  </a:cubicBezTo>
                  <a:cubicBezTo>
                    <a:pt x="3665728" y="2110486"/>
                    <a:pt x="3515614" y="2326005"/>
                    <a:pt x="3347339" y="2525649"/>
                  </a:cubicBezTo>
                  <a:cubicBezTo>
                    <a:pt x="3302127" y="2579243"/>
                    <a:pt x="3221990" y="2586101"/>
                    <a:pt x="3168396" y="2540889"/>
                  </a:cubicBezTo>
                  <a:cubicBezTo>
                    <a:pt x="3114802" y="2495677"/>
                    <a:pt x="3107944" y="2415540"/>
                    <a:pt x="3153156" y="2361946"/>
                  </a:cubicBezTo>
                  <a:close/>
                  <a:moveTo>
                    <a:pt x="3946652" y="848614"/>
                  </a:moveTo>
                  <a:cubicBezTo>
                    <a:pt x="4010025" y="614426"/>
                    <a:pt x="4052316" y="371602"/>
                    <a:pt x="4071620" y="122301"/>
                  </a:cubicBezTo>
                  <a:cubicBezTo>
                    <a:pt x="4077081" y="52324"/>
                    <a:pt x="4138041" y="0"/>
                    <a:pt x="4208018" y="5461"/>
                  </a:cubicBezTo>
                  <a:cubicBezTo>
                    <a:pt x="4277995" y="10922"/>
                    <a:pt x="4330319" y="71882"/>
                    <a:pt x="4324858" y="141859"/>
                  </a:cubicBezTo>
                  <a:cubicBezTo>
                    <a:pt x="4304411" y="407162"/>
                    <a:pt x="4259199" y="665607"/>
                    <a:pt x="4191762" y="914908"/>
                  </a:cubicBezTo>
                  <a:cubicBezTo>
                    <a:pt x="4173474" y="982599"/>
                    <a:pt x="4103751" y="1022604"/>
                    <a:pt x="4036060" y="1004316"/>
                  </a:cubicBezTo>
                  <a:cubicBezTo>
                    <a:pt x="3968369" y="986028"/>
                    <a:pt x="3928364" y="916305"/>
                    <a:pt x="3946652" y="848614"/>
                  </a:cubicBezTo>
                  <a:close/>
                  <a:moveTo>
                    <a:pt x="127000" y="3769360"/>
                  </a:moveTo>
                  <a:lnTo>
                    <a:pt x="127000" y="3896360"/>
                  </a:lnTo>
                  <a:lnTo>
                    <a:pt x="127000" y="3769360"/>
                  </a:lnTo>
                  <a:cubicBezTo>
                    <a:pt x="378079" y="3769360"/>
                    <a:pt x="623570" y="3745992"/>
                    <a:pt x="861441" y="3701288"/>
                  </a:cubicBezTo>
                  <a:cubicBezTo>
                    <a:pt x="930402" y="3688334"/>
                    <a:pt x="996696" y="3733800"/>
                    <a:pt x="1009650" y="3802634"/>
                  </a:cubicBezTo>
                  <a:cubicBezTo>
                    <a:pt x="1022604" y="3871468"/>
                    <a:pt x="977138" y="3937889"/>
                    <a:pt x="908304" y="3950843"/>
                  </a:cubicBezTo>
                  <a:cubicBezTo>
                    <a:pt x="655066" y="3998341"/>
                    <a:pt x="393827" y="4023233"/>
                    <a:pt x="127000" y="4023233"/>
                  </a:cubicBezTo>
                  <a:cubicBezTo>
                    <a:pt x="56896" y="4023233"/>
                    <a:pt x="0" y="3966337"/>
                    <a:pt x="0" y="3896233"/>
                  </a:cubicBezTo>
                  <a:cubicBezTo>
                    <a:pt x="0" y="3826129"/>
                    <a:pt x="56896" y="3769233"/>
                    <a:pt x="127000" y="3769233"/>
                  </a:cubicBezTo>
                  <a:close/>
                </a:path>
              </a:pathLst>
            </a:custGeom>
            <a:solidFill>
              <a:srgbClr val="2CC3B4"/>
            </a:solidFill>
          </p:spPr>
        </p:sp>
      </p:grpSp>
      <p:pic>
        <p:nvPicPr>
          <p:cNvPr name="Picture 8" id="8"/>
          <p:cNvPicPr>
            <a:picLocks noChangeAspect="true"/>
          </p:cNvPicPr>
          <p:nvPr/>
        </p:nvPicPr>
        <p:blipFill>
          <a:blip r:embed="rId8"/>
          <a:srcRect l="0" t="0" r="124" b="15729"/>
          <a:stretch>
            <a:fillRect/>
          </a:stretch>
        </p:blipFill>
        <p:spPr>
          <a:xfrm flipH="false" flipV="false" rot="0">
            <a:off x="30" y="15"/>
            <a:ext cx="18287970" cy="10286985"/>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30" y="-647336"/>
            <a:ext cx="18888091" cy="13869972"/>
          </a:xfrm>
          <a:prstGeom prst="rect">
            <a:avLst/>
          </a:prstGeom>
        </p:spPr>
      </p:pic>
      <p:sp>
        <p:nvSpPr>
          <p:cNvPr name="TextBox 10" id="10"/>
          <p:cNvSpPr txBox="true"/>
          <p:nvPr/>
        </p:nvSpPr>
        <p:spPr>
          <a:xfrm rot="0">
            <a:off x="808412" y="1043042"/>
            <a:ext cx="8244148" cy="4054738"/>
          </a:xfrm>
          <a:prstGeom prst="rect">
            <a:avLst/>
          </a:prstGeom>
        </p:spPr>
        <p:txBody>
          <a:bodyPr anchor="t" rtlCol="false" tIns="0" lIns="0" bIns="0" rIns="0">
            <a:spAutoFit/>
          </a:bodyPr>
          <a:lstStyle/>
          <a:p>
            <a:pPr algn="l">
              <a:lnSpc>
                <a:spcPts val="4860"/>
              </a:lnSpc>
            </a:pPr>
            <a:r>
              <a:rPr lang="en-US" sz="4500" spc="174">
                <a:solidFill>
                  <a:srgbClr val="FFFFFF"/>
                </a:solidFill>
                <a:latin typeface="Montserrat Bold"/>
              </a:rPr>
              <a:t>Can we revolutionize the aquaculture industry and enhance feeding practices for optimal growth and sustainability?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551818" y="2582241"/>
            <a:ext cx="5613989" cy="4358517"/>
          </a:xfrm>
          <a:prstGeom prst="rect">
            <a:avLst/>
          </a:prstGeom>
        </p:spPr>
      </p:pic>
      <p:pic>
        <p:nvPicPr>
          <p:cNvPr name="Picture 3" id="3"/>
          <p:cNvPicPr>
            <a:picLocks noChangeAspect="true"/>
          </p:cNvPicPr>
          <p:nvPr/>
        </p:nvPicPr>
        <p:blipFill>
          <a:blip r:embed="rId3"/>
          <a:srcRect l="0" t="0" r="0" b="14808"/>
          <a:stretch>
            <a:fillRect/>
          </a:stretch>
        </p:blipFill>
        <p:spPr>
          <a:xfrm flipH="false" flipV="false" rot="0">
            <a:off x="12386762" y="4183589"/>
            <a:ext cx="5901238" cy="1919822"/>
          </a:xfrm>
          <a:prstGeom prst="rect">
            <a:avLst/>
          </a:prstGeom>
        </p:spPr>
      </p:pic>
      <p:pic>
        <p:nvPicPr>
          <p:cNvPr name="Picture 4" id="4"/>
          <p:cNvPicPr>
            <a:picLocks noChangeAspect="true"/>
          </p:cNvPicPr>
          <p:nvPr/>
        </p:nvPicPr>
        <p:blipFill>
          <a:blip r:embed="rId4"/>
          <a:srcRect l="0" t="0" r="17063" b="0"/>
          <a:stretch>
            <a:fillRect/>
          </a:stretch>
        </p:blipFill>
        <p:spPr>
          <a:xfrm flipH="false" flipV="false" rot="0">
            <a:off x="404813" y="3183119"/>
            <a:ext cx="4868466" cy="3920763"/>
          </a:xfrm>
          <a:prstGeom prst="rect">
            <a:avLst/>
          </a:prstGeom>
        </p:spPr>
      </p:pic>
      <p:sp>
        <p:nvSpPr>
          <p:cNvPr name="TextBox 5" id="5"/>
          <p:cNvSpPr txBox="true"/>
          <p:nvPr/>
        </p:nvSpPr>
        <p:spPr>
          <a:xfrm rot="0">
            <a:off x="404813" y="7383726"/>
            <a:ext cx="4868466" cy="1384301"/>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M</a:t>
            </a:r>
            <a:r>
              <a:rPr lang="en-US" sz="3999">
                <a:solidFill>
                  <a:srgbClr val="000000"/>
                </a:solidFill>
                <a:latin typeface="Canva Sans Bold"/>
              </a:rPr>
              <a:t>anual fish feeding​</a:t>
            </a:r>
          </a:p>
          <a:p>
            <a:pPr algn="ctr">
              <a:lnSpc>
                <a:spcPts val="5599"/>
              </a:lnSpc>
            </a:pPr>
          </a:p>
        </p:txBody>
      </p:sp>
      <p:sp>
        <p:nvSpPr>
          <p:cNvPr name="TextBox 6" id="6"/>
          <p:cNvSpPr txBox="true"/>
          <p:nvPr/>
        </p:nvSpPr>
        <p:spPr>
          <a:xfrm rot="0">
            <a:off x="7085290" y="7434526"/>
            <a:ext cx="4117419" cy="679451"/>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Irregular Growth</a:t>
            </a:r>
          </a:p>
        </p:txBody>
      </p:sp>
      <p:sp>
        <p:nvSpPr>
          <p:cNvPr name="TextBox 7" id="7"/>
          <p:cNvSpPr txBox="true"/>
          <p:nvPr/>
        </p:nvSpPr>
        <p:spPr>
          <a:xfrm rot="0">
            <a:off x="14208919" y="7383726"/>
            <a:ext cx="2386965" cy="679451"/>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Low Yield</a:t>
            </a:r>
          </a:p>
        </p:txBody>
      </p:sp>
      <p:sp>
        <p:nvSpPr>
          <p:cNvPr name="TextBox 8" id="8"/>
          <p:cNvSpPr txBox="true"/>
          <p:nvPr/>
        </p:nvSpPr>
        <p:spPr>
          <a:xfrm rot="0">
            <a:off x="0" y="500062"/>
            <a:ext cx="18288000" cy="1057275"/>
          </a:xfrm>
          <a:prstGeom prst="rect">
            <a:avLst/>
          </a:prstGeom>
        </p:spPr>
        <p:txBody>
          <a:bodyPr anchor="t" rtlCol="false" tIns="0" lIns="0" bIns="0" rIns="0">
            <a:spAutoFit/>
          </a:bodyPr>
          <a:lstStyle/>
          <a:p>
            <a:pPr algn="ctr" marL="0" indent="0" lvl="0">
              <a:lnSpc>
                <a:spcPts val="8399"/>
              </a:lnSpc>
              <a:spcBef>
                <a:spcPct val="0"/>
              </a:spcBef>
            </a:pPr>
            <a:r>
              <a:rPr lang="en-US" sz="6999" spc="-132">
                <a:solidFill>
                  <a:srgbClr val="13193D"/>
                </a:solidFill>
                <a:latin typeface="Montserrat Extra-Bold"/>
              </a:rPr>
              <a:t>THE 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 y="6678392"/>
            <a:ext cx="1439304" cy="260610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41649" y="3"/>
            <a:ext cx="1273992" cy="536502"/>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41649" y="3"/>
            <a:ext cx="1273992" cy="536502"/>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85304" y="8576858"/>
            <a:ext cx="2657414" cy="1710142"/>
          </a:xfrm>
          <a:prstGeom prst="rect">
            <a:avLst/>
          </a:prstGeom>
        </p:spPr>
      </p:pic>
      <p:grpSp>
        <p:nvGrpSpPr>
          <p:cNvPr name="Group 6" id="6"/>
          <p:cNvGrpSpPr/>
          <p:nvPr/>
        </p:nvGrpSpPr>
        <p:grpSpPr>
          <a:xfrm rot="0">
            <a:off x="0" y="-12700"/>
            <a:ext cx="18287998" cy="10299701"/>
            <a:chOff x="0" y="0"/>
            <a:chExt cx="24383998" cy="13732934"/>
          </a:xfrm>
        </p:grpSpPr>
        <p:sp>
          <p:nvSpPr>
            <p:cNvPr name="Freeform 7" id="7"/>
            <p:cNvSpPr/>
            <p:nvPr/>
          </p:nvSpPr>
          <p:spPr>
            <a:xfrm flipH="false" flipV="false">
              <a:off x="0" y="0"/>
              <a:ext cx="24384000" cy="13732890"/>
            </a:xfrm>
            <a:custGeom>
              <a:avLst/>
              <a:gdLst/>
              <a:ahLst/>
              <a:cxnLst/>
              <a:rect r="r" b="b" t="t" l="l"/>
              <a:pathLst>
                <a:path h="13732890" w="24384000">
                  <a:moveTo>
                    <a:pt x="0" y="0"/>
                  </a:moveTo>
                  <a:lnTo>
                    <a:pt x="24384000" y="0"/>
                  </a:lnTo>
                  <a:lnTo>
                    <a:pt x="24384000" y="13732890"/>
                  </a:lnTo>
                  <a:lnTo>
                    <a:pt x="0" y="13732890"/>
                  </a:lnTo>
                  <a:close/>
                </a:path>
              </a:pathLst>
            </a:custGeom>
            <a:solidFill>
              <a:srgbClr val="000000"/>
            </a:solidFill>
          </p:spPr>
        </p:sp>
      </p:grpSp>
      <p:pic>
        <p:nvPicPr>
          <p:cNvPr name="Picture 8" id="8"/>
          <p:cNvPicPr>
            <a:picLocks noChangeAspect="true"/>
          </p:cNvPicPr>
          <p:nvPr/>
        </p:nvPicPr>
        <p:blipFill>
          <a:blip r:embed="rId8"/>
          <a:srcRect l="7146" t="0" r="10732" b="244"/>
          <a:stretch>
            <a:fillRect/>
          </a:stretch>
        </p:blipFill>
        <p:spPr>
          <a:xfrm flipH="false" flipV="false" rot="0">
            <a:off x="30" y="-12700"/>
            <a:ext cx="18287970" cy="10299701"/>
          </a:xfrm>
          <a:prstGeom prst="rect">
            <a:avLst/>
          </a:prstGeom>
        </p:spPr>
      </p:pic>
      <p:sp>
        <p:nvSpPr>
          <p:cNvPr name="TextBox 9" id="9"/>
          <p:cNvSpPr txBox="true"/>
          <p:nvPr/>
        </p:nvSpPr>
        <p:spPr>
          <a:xfrm rot="0">
            <a:off x="1439303" y="869024"/>
            <a:ext cx="7481886" cy="938784"/>
          </a:xfrm>
          <a:prstGeom prst="rect">
            <a:avLst/>
          </a:prstGeom>
        </p:spPr>
        <p:txBody>
          <a:bodyPr anchor="t" rtlCol="false" tIns="0" lIns="0" bIns="0" rIns="0">
            <a:spAutoFit/>
          </a:bodyPr>
          <a:lstStyle/>
          <a:p>
            <a:pPr algn="l">
              <a:lnSpc>
                <a:spcPts val="7128"/>
              </a:lnSpc>
            </a:pPr>
            <a:r>
              <a:rPr lang="en-US" sz="6600" spc="255">
                <a:solidFill>
                  <a:srgbClr val="FFFFFF"/>
                </a:solidFill>
                <a:latin typeface="Montserrat Bold"/>
              </a:rPr>
              <a:t>Why Now?</a:t>
            </a:r>
          </a:p>
        </p:txBody>
      </p:sp>
      <p:sp>
        <p:nvSpPr>
          <p:cNvPr name="TextBox 10" id="10"/>
          <p:cNvSpPr txBox="true"/>
          <p:nvPr/>
        </p:nvSpPr>
        <p:spPr>
          <a:xfrm rot="0">
            <a:off x="8921189" y="836612"/>
            <a:ext cx="7976789" cy="8429626"/>
          </a:xfrm>
          <a:prstGeom prst="rect">
            <a:avLst/>
          </a:prstGeom>
        </p:spPr>
        <p:txBody>
          <a:bodyPr anchor="t" rtlCol="false" tIns="0" lIns="0" bIns="0" rIns="0">
            <a:spAutoFit/>
          </a:bodyPr>
          <a:lstStyle/>
          <a:p>
            <a:pPr algn="just">
              <a:lnSpc>
                <a:spcPts val="6119"/>
              </a:lnSpc>
            </a:pPr>
            <a:r>
              <a:rPr lang="en-US" sz="3599" spc="136">
                <a:solidFill>
                  <a:srgbClr val="FFFFFF"/>
                </a:solidFill>
                <a:latin typeface="Montserrat Bold"/>
              </a:rPr>
              <a:t>Increasing demand</a:t>
            </a:r>
          </a:p>
          <a:p>
            <a:pPr algn="just">
              <a:lnSpc>
                <a:spcPts val="6119"/>
              </a:lnSpc>
            </a:pPr>
          </a:p>
          <a:p>
            <a:pPr algn="just">
              <a:lnSpc>
                <a:spcPts val="6119"/>
              </a:lnSpc>
            </a:pPr>
            <a:r>
              <a:rPr lang="en-US" sz="3599" spc="136">
                <a:solidFill>
                  <a:srgbClr val="FFFFFF"/>
                </a:solidFill>
                <a:latin typeface="Montserrat Bold"/>
              </a:rPr>
              <a:t>Technological advancements</a:t>
            </a:r>
          </a:p>
          <a:p>
            <a:pPr algn="just">
              <a:lnSpc>
                <a:spcPts val="6119"/>
              </a:lnSpc>
            </a:pPr>
          </a:p>
          <a:p>
            <a:pPr algn="just">
              <a:lnSpc>
                <a:spcPts val="6119"/>
              </a:lnSpc>
            </a:pPr>
            <a:r>
              <a:rPr lang="en-US" sz="3599" spc="136">
                <a:solidFill>
                  <a:srgbClr val="FFFFFF"/>
                </a:solidFill>
                <a:latin typeface="Montserrat Bold"/>
              </a:rPr>
              <a:t>Environmental considerations</a:t>
            </a:r>
            <a:r>
              <a:rPr lang="en-US" sz="3599" spc="136">
                <a:solidFill>
                  <a:srgbClr val="FFFFFF"/>
                </a:solidFill>
                <a:latin typeface="Montserrat"/>
              </a:rPr>
              <a:t>.</a:t>
            </a:r>
          </a:p>
          <a:p>
            <a:pPr algn="just">
              <a:lnSpc>
                <a:spcPts val="6119"/>
              </a:lnSpc>
            </a:pPr>
          </a:p>
          <a:p>
            <a:pPr algn="just">
              <a:lnSpc>
                <a:spcPts val="6119"/>
              </a:lnSpc>
            </a:pPr>
            <a:r>
              <a:rPr lang="en-US" sz="3599" spc="136">
                <a:solidFill>
                  <a:srgbClr val="FFFFFF"/>
                </a:solidFill>
                <a:latin typeface="Montserrat Bold"/>
              </a:rPr>
              <a:t>Competitive advantage</a:t>
            </a:r>
          </a:p>
          <a:p>
            <a:pPr algn="just">
              <a:lnSpc>
                <a:spcPts val="6119"/>
              </a:lnSpc>
            </a:pPr>
          </a:p>
          <a:p>
            <a:pPr algn="just">
              <a:lnSpc>
                <a:spcPts val="6119"/>
              </a:lnSpc>
            </a:pPr>
            <a:r>
              <a:rPr lang="en-US" sz="3599" spc="136">
                <a:solidFill>
                  <a:srgbClr val="FFFFFF"/>
                </a:solidFill>
                <a:latin typeface="Montserrat Bold"/>
              </a:rPr>
              <a:t>Cost Efficient</a:t>
            </a:r>
            <a:r>
              <a:rPr lang="en-US" sz="3599" spc="136">
                <a:solidFill>
                  <a:srgbClr val="FFFFFF"/>
                </a:solidFill>
                <a:latin typeface="Montserrat"/>
              </a:rPr>
              <a:t>.</a:t>
            </a:r>
          </a:p>
          <a:p>
            <a:pPr algn="just">
              <a:lnSpc>
                <a:spcPts val="6119"/>
              </a:lnSpc>
            </a:pPr>
          </a:p>
          <a:p>
            <a:pPr algn="just">
              <a:lnSpc>
                <a:spcPts val="6119"/>
              </a:lnSpc>
            </a:pPr>
            <a:r>
              <a:rPr lang="en-US" sz="3599" spc="139">
                <a:solidFill>
                  <a:srgbClr val="FFFFFF"/>
                </a:solidFill>
                <a:latin typeface="Montserrat Bold"/>
              </a:rPr>
              <a:t>Supportive ecosystem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749271" y="1625706"/>
            <a:ext cx="14611524" cy="776198"/>
          </a:xfrm>
          <a:prstGeom prst="rect">
            <a:avLst/>
          </a:prstGeom>
        </p:spPr>
        <p:txBody>
          <a:bodyPr anchor="t" rtlCol="false" tIns="0" lIns="0" bIns="0" rIns="0">
            <a:spAutoFit/>
          </a:bodyPr>
          <a:lstStyle/>
          <a:p>
            <a:pPr algn="l">
              <a:lnSpc>
                <a:spcPts val="5759"/>
              </a:lnSpc>
            </a:pPr>
            <a:r>
              <a:rPr lang="en-US" sz="4800" spc="185">
                <a:solidFill>
                  <a:srgbClr val="FFFFFF"/>
                </a:solidFill>
                <a:latin typeface="Montserrat Bold"/>
              </a:rPr>
              <a:t>Hardware Components:</a:t>
            </a:r>
          </a:p>
        </p:txBody>
      </p:sp>
      <p:sp>
        <p:nvSpPr>
          <p:cNvPr name="TextBox 4" id="4"/>
          <p:cNvSpPr txBox="true"/>
          <p:nvPr/>
        </p:nvSpPr>
        <p:spPr>
          <a:xfrm rot="0">
            <a:off x="749271" y="2400391"/>
            <a:ext cx="6862330" cy="3472583"/>
          </a:xfrm>
          <a:prstGeom prst="rect">
            <a:avLst/>
          </a:prstGeom>
        </p:spPr>
        <p:txBody>
          <a:bodyPr anchor="t" rtlCol="false" tIns="0" lIns="0" bIns="0" rIns="0">
            <a:spAutoFit/>
          </a:bodyPr>
          <a:lstStyle/>
          <a:p>
            <a:pPr algn="l" marL="651510" indent="-325755" lvl="1">
              <a:lnSpc>
                <a:spcPts val="6480"/>
              </a:lnSpc>
              <a:buFont typeface="Arial"/>
              <a:buChar char="•"/>
            </a:pPr>
            <a:r>
              <a:rPr lang="en-US" sz="3600" spc="139">
                <a:solidFill>
                  <a:srgbClr val="FFFFFF"/>
                </a:solidFill>
                <a:latin typeface="Montserrat Bold"/>
              </a:rPr>
              <a:t>Raspberry Pi 4 Model B</a:t>
            </a:r>
          </a:p>
          <a:p>
            <a:pPr algn="l" marL="651510" indent="-325755" lvl="1">
              <a:lnSpc>
                <a:spcPts val="6480"/>
              </a:lnSpc>
              <a:buFont typeface="Arial"/>
              <a:buChar char="•"/>
            </a:pPr>
            <a:r>
              <a:rPr lang="en-US" sz="3600" spc="139">
                <a:solidFill>
                  <a:srgbClr val="FFFFFF"/>
                </a:solidFill>
                <a:latin typeface="Montserrat Bold"/>
              </a:rPr>
              <a:t>Sensors</a:t>
            </a:r>
          </a:p>
          <a:p>
            <a:pPr algn="l" marL="651510" indent="-325755" lvl="1">
              <a:lnSpc>
                <a:spcPts val="6480"/>
              </a:lnSpc>
              <a:buFont typeface="Arial"/>
              <a:buChar char="•"/>
            </a:pPr>
            <a:r>
              <a:rPr lang="en-US" sz="3600" spc="139">
                <a:solidFill>
                  <a:srgbClr val="FFFFFF"/>
                </a:solidFill>
                <a:latin typeface="Montserrat Bold"/>
              </a:rPr>
              <a:t>DC Motor</a:t>
            </a:r>
          </a:p>
          <a:p>
            <a:pPr algn="l" marL="651510" indent="-325755" lvl="1">
              <a:lnSpc>
                <a:spcPts val="6480"/>
              </a:lnSpc>
              <a:buFont typeface="Arial"/>
              <a:buChar char="•"/>
            </a:pPr>
            <a:r>
              <a:rPr lang="en-US" sz="3600" spc="139">
                <a:solidFill>
                  <a:srgbClr val="FFFFFF"/>
                </a:solidFill>
                <a:latin typeface="Montserrat Bold"/>
              </a:rPr>
              <a:t>IoT Module</a:t>
            </a:r>
          </a:p>
        </p:txBody>
      </p:sp>
      <p:sp>
        <p:nvSpPr>
          <p:cNvPr name="TextBox 5" id="5"/>
          <p:cNvSpPr txBox="true"/>
          <p:nvPr/>
        </p:nvSpPr>
        <p:spPr>
          <a:xfrm rot="0">
            <a:off x="7510982" y="6081012"/>
            <a:ext cx="8963196" cy="776197"/>
          </a:xfrm>
          <a:prstGeom prst="rect">
            <a:avLst/>
          </a:prstGeom>
        </p:spPr>
        <p:txBody>
          <a:bodyPr anchor="t" rtlCol="false" tIns="0" lIns="0" bIns="0" rIns="0">
            <a:spAutoFit/>
          </a:bodyPr>
          <a:lstStyle/>
          <a:p>
            <a:pPr algn="l">
              <a:lnSpc>
                <a:spcPts val="5759"/>
              </a:lnSpc>
            </a:pPr>
            <a:r>
              <a:rPr lang="en-US" sz="4800" spc="185">
                <a:solidFill>
                  <a:srgbClr val="FFFFFF"/>
                </a:solidFill>
                <a:latin typeface="Montserrat Bold"/>
              </a:rPr>
              <a:t>Technology Stack:</a:t>
            </a:r>
          </a:p>
        </p:txBody>
      </p:sp>
      <p:sp>
        <p:nvSpPr>
          <p:cNvPr name="TextBox 6" id="6"/>
          <p:cNvSpPr txBox="true"/>
          <p:nvPr/>
        </p:nvSpPr>
        <p:spPr>
          <a:xfrm rot="0">
            <a:off x="7510982" y="6858737"/>
            <a:ext cx="10652758" cy="2641585"/>
          </a:xfrm>
          <a:prstGeom prst="rect">
            <a:avLst/>
          </a:prstGeom>
        </p:spPr>
        <p:txBody>
          <a:bodyPr anchor="t" rtlCol="false" tIns="0" lIns="0" bIns="0" rIns="0">
            <a:spAutoFit/>
          </a:bodyPr>
          <a:lstStyle/>
          <a:p>
            <a:pPr algn="l" marL="651510" indent="-325755" lvl="1">
              <a:lnSpc>
                <a:spcPts val="6480"/>
              </a:lnSpc>
              <a:buFont typeface="Arial"/>
              <a:buChar char="•"/>
            </a:pPr>
            <a:r>
              <a:rPr lang="en-US" sz="3600" spc="139">
                <a:solidFill>
                  <a:srgbClr val="FFFFFF"/>
                </a:solidFill>
                <a:latin typeface="Montserrat Bold"/>
              </a:rPr>
              <a:t>Python(Machine learning)</a:t>
            </a:r>
          </a:p>
          <a:p>
            <a:pPr algn="l" marL="651510" indent="-325755" lvl="1">
              <a:lnSpc>
                <a:spcPts val="6480"/>
              </a:lnSpc>
              <a:buFont typeface="Arial"/>
              <a:buChar char="•"/>
            </a:pPr>
            <a:r>
              <a:rPr lang="en-US" sz="3600" spc="139">
                <a:solidFill>
                  <a:srgbClr val="FFFFFF"/>
                </a:solidFill>
                <a:latin typeface="Montserrat Bold"/>
              </a:rPr>
              <a:t>Android Application(Java, XML, Firebase)</a:t>
            </a:r>
          </a:p>
          <a:p>
            <a:pPr algn="l" marL="651510" indent="-325755" lvl="1">
              <a:lnSpc>
                <a:spcPts val="6480"/>
              </a:lnSpc>
              <a:buFont typeface="Arial"/>
              <a:buChar char="•"/>
            </a:pPr>
            <a:r>
              <a:rPr lang="en-US" sz="3600" spc="139">
                <a:solidFill>
                  <a:srgbClr val="FFFFFF"/>
                </a:solidFill>
                <a:latin typeface="Montserrat Bold"/>
              </a:rPr>
              <a:t>Firebase(Cloud)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8229600"/>
            <a:ext cx="4009294" cy="2057400"/>
          </a:xfrm>
          <a:prstGeom prst="rect">
            <a:avLst/>
          </a:prstGeom>
        </p:spPr>
      </p:pic>
      <p:grpSp>
        <p:nvGrpSpPr>
          <p:cNvPr name="Group 3" id="3"/>
          <p:cNvGrpSpPr/>
          <p:nvPr/>
        </p:nvGrpSpPr>
        <p:grpSpPr>
          <a:xfrm rot="0">
            <a:off x="846354" y="3736338"/>
            <a:ext cx="1146182" cy="1146181"/>
            <a:chOff x="0" y="0"/>
            <a:chExt cx="1528242" cy="1528242"/>
          </a:xfrm>
        </p:grpSpPr>
        <p:sp>
          <p:nvSpPr>
            <p:cNvPr name="Freeform 4" id="4"/>
            <p:cNvSpPr/>
            <p:nvPr/>
          </p:nvSpPr>
          <p:spPr>
            <a:xfrm flipH="false" flipV="false">
              <a:off x="0" y="0"/>
              <a:ext cx="1528191" cy="1528191"/>
            </a:xfrm>
            <a:custGeom>
              <a:avLst/>
              <a:gdLst/>
              <a:ahLst/>
              <a:cxnLst/>
              <a:rect r="r" b="b" t="t" l="l"/>
              <a:pathLst>
                <a:path h="1528191" w="1528191">
                  <a:moveTo>
                    <a:pt x="0" y="0"/>
                  </a:moveTo>
                  <a:lnTo>
                    <a:pt x="1528191" y="0"/>
                  </a:lnTo>
                  <a:lnTo>
                    <a:pt x="1528191" y="1528191"/>
                  </a:lnTo>
                  <a:lnTo>
                    <a:pt x="0" y="1528191"/>
                  </a:lnTo>
                  <a:close/>
                </a:path>
              </a:pathLst>
            </a:custGeom>
            <a:solidFill>
              <a:srgbClr val="000000">
                <a:alpha val="0"/>
              </a:srgbClr>
            </a:solidFill>
          </p:spPr>
        </p:sp>
      </p:grpSp>
      <p:grpSp>
        <p:nvGrpSpPr>
          <p:cNvPr name="Group 5" id="5"/>
          <p:cNvGrpSpPr/>
          <p:nvPr/>
        </p:nvGrpSpPr>
        <p:grpSpPr>
          <a:xfrm rot="0">
            <a:off x="3839162" y="3736338"/>
            <a:ext cx="1146181" cy="1146181"/>
            <a:chOff x="0" y="0"/>
            <a:chExt cx="1528242" cy="1528242"/>
          </a:xfrm>
        </p:grpSpPr>
        <p:sp>
          <p:nvSpPr>
            <p:cNvPr name="Freeform 6" id="6"/>
            <p:cNvSpPr/>
            <p:nvPr/>
          </p:nvSpPr>
          <p:spPr>
            <a:xfrm flipH="false" flipV="false">
              <a:off x="0" y="0"/>
              <a:ext cx="1528191" cy="1528191"/>
            </a:xfrm>
            <a:custGeom>
              <a:avLst/>
              <a:gdLst/>
              <a:ahLst/>
              <a:cxnLst/>
              <a:rect r="r" b="b" t="t" l="l"/>
              <a:pathLst>
                <a:path h="1528191" w="1528191">
                  <a:moveTo>
                    <a:pt x="0" y="0"/>
                  </a:moveTo>
                  <a:lnTo>
                    <a:pt x="1528191" y="0"/>
                  </a:lnTo>
                  <a:lnTo>
                    <a:pt x="1528191" y="1528191"/>
                  </a:lnTo>
                  <a:lnTo>
                    <a:pt x="0" y="1528191"/>
                  </a:lnTo>
                  <a:close/>
                </a:path>
              </a:pathLst>
            </a:custGeom>
            <a:solidFill>
              <a:srgbClr val="000000">
                <a:alpha val="0"/>
              </a:srgbClr>
            </a:solidFill>
          </p:spPr>
        </p:sp>
      </p:grpSp>
      <p:grpSp>
        <p:nvGrpSpPr>
          <p:cNvPr name="Group 7" id="7"/>
          <p:cNvGrpSpPr/>
          <p:nvPr/>
        </p:nvGrpSpPr>
        <p:grpSpPr>
          <a:xfrm rot="0">
            <a:off x="6831969" y="3736338"/>
            <a:ext cx="1146181" cy="1146181"/>
            <a:chOff x="0" y="0"/>
            <a:chExt cx="1528242" cy="1528242"/>
          </a:xfrm>
        </p:grpSpPr>
        <p:sp>
          <p:nvSpPr>
            <p:cNvPr name="Freeform 8" id="8"/>
            <p:cNvSpPr/>
            <p:nvPr/>
          </p:nvSpPr>
          <p:spPr>
            <a:xfrm flipH="false" flipV="false">
              <a:off x="0" y="0"/>
              <a:ext cx="1528191" cy="1528191"/>
            </a:xfrm>
            <a:custGeom>
              <a:avLst/>
              <a:gdLst/>
              <a:ahLst/>
              <a:cxnLst/>
              <a:rect r="r" b="b" t="t" l="l"/>
              <a:pathLst>
                <a:path h="1528191" w="1528191">
                  <a:moveTo>
                    <a:pt x="0" y="0"/>
                  </a:moveTo>
                  <a:lnTo>
                    <a:pt x="1528191" y="0"/>
                  </a:lnTo>
                  <a:lnTo>
                    <a:pt x="1528191" y="1528191"/>
                  </a:lnTo>
                  <a:lnTo>
                    <a:pt x="0" y="1528191"/>
                  </a:lnTo>
                  <a:close/>
                </a:path>
              </a:pathLst>
            </a:custGeom>
            <a:solidFill>
              <a:srgbClr val="000000">
                <a:alpha val="0"/>
              </a:srgbClr>
            </a:solidFill>
          </p:spPr>
        </p:sp>
      </p:grpSp>
      <p:grpSp>
        <p:nvGrpSpPr>
          <p:cNvPr name="Group 9" id="9"/>
          <p:cNvGrpSpPr/>
          <p:nvPr/>
        </p:nvGrpSpPr>
        <p:grpSpPr>
          <a:xfrm rot="0">
            <a:off x="9824776" y="3736338"/>
            <a:ext cx="1146182" cy="1146181"/>
            <a:chOff x="0" y="0"/>
            <a:chExt cx="1528242" cy="1528242"/>
          </a:xfrm>
        </p:grpSpPr>
        <p:sp>
          <p:nvSpPr>
            <p:cNvPr name="Freeform 10" id="10"/>
            <p:cNvSpPr/>
            <p:nvPr/>
          </p:nvSpPr>
          <p:spPr>
            <a:xfrm flipH="false" flipV="false">
              <a:off x="0" y="0"/>
              <a:ext cx="1528191" cy="1528191"/>
            </a:xfrm>
            <a:custGeom>
              <a:avLst/>
              <a:gdLst/>
              <a:ahLst/>
              <a:cxnLst/>
              <a:rect r="r" b="b" t="t" l="l"/>
              <a:pathLst>
                <a:path h="1528191" w="1528191">
                  <a:moveTo>
                    <a:pt x="0" y="0"/>
                  </a:moveTo>
                  <a:lnTo>
                    <a:pt x="1528191" y="0"/>
                  </a:lnTo>
                  <a:lnTo>
                    <a:pt x="1528191" y="1528191"/>
                  </a:lnTo>
                  <a:lnTo>
                    <a:pt x="0" y="1528191"/>
                  </a:lnTo>
                  <a:close/>
                </a:path>
              </a:pathLst>
            </a:custGeom>
            <a:solidFill>
              <a:srgbClr val="000000">
                <a:alpha val="0"/>
              </a:srgbClr>
            </a:solidFill>
          </p:spPr>
        </p:sp>
      </p:grpSp>
      <p:grpSp>
        <p:nvGrpSpPr>
          <p:cNvPr name="Group 11" id="11"/>
          <p:cNvGrpSpPr/>
          <p:nvPr/>
        </p:nvGrpSpPr>
        <p:grpSpPr>
          <a:xfrm rot="0">
            <a:off x="12817586" y="3736338"/>
            <a:ext cx="1146182" cy="1146181"/>
            <a:chOff x="0" y="0"/>
            <a:chExt cx="1528242" cy="1528242"/>
          </a:xfrm>
        </p:grpSpPr>
        <p:sp>
          <p:nvSpPr>
            <p:cNvPr name="Freeform 12" id="12"/>
            <p:cNvSpPr/>
            <p:nvPr/>
          </p:nvSpPr>
          <p:spPr>
            <a:xfrm flipH="false" flipV="false">
              <a:off x="0" y="0"/>
              <a:ext cx="1528191" cy="1528191"/>
            </a:xfrm>
            <a:custGeom>
              <a:avLst/>
              <a:gdLst/>
              <a:ahLst/>
              <a:cxnLst/>
              <a:rect r="r" b="b" t="t" l="l"/>
              <a:pathLst>
                <a:path h="1528191" w="1528191">
                  <a:moveTo>
                    <a:pt x="0" y="0"/>
                  </a:moveTo>
                  <a:lnTo>
                    <a:pt x="1528191" y="0"/>
                  </a:lnTo>
                  <a:lnTo>
                    <a:pt x="1528191" y="1528191"/>
                  </a:lnTo>
                  <a:lnTo>
                    <a:pt x="0" y="1528191"/>
                  </a:lnTo>
                  <a:close/>
                </a:path>
              </a:pathLst>
            </a:custGeom>
            <a:solidFill>
              <a:srgbClr val="000000">
                <a:alpha val="0"/>
              </a:srgbClr>
            </a:solidFill>
          </p:spPr>
        </p:sp>
      </p:grpSp>
      <p:grpSp>
        <p:nvGrpSpPr>
          <p:cNvPr name="Group 13" id="13"/>
          <p:cNvGrpSpPr/>
          <p:nvPr/>
        </p:nvGrpSpPr>
        <p:grpSpPr>
          <a:xfrm rot="0">
            <a:off x="15810393" y="3736338"/>
            <a:ext cx="1146182" cy="1146181"/>
            <a:chOff x="0" y="0"/>
            <a:chExt cx="1528242" cy="1528242"/>
          </a:xfrm>
        </p:grpSpPr>
        <p:sp>
          <p:nvSpPr>
            <p:cNvPr name="Freeform 14" id="14"/>
            <p:cNvSpPr/>
            <p:nvPr/>
          </p:nvSpPr>
          <p:spPr>
            <a:xfrm flipH="false" flipV="false">
              <a:off x="0" y="0"/>
              <a:ext cx="1528191" cy="1528191"/>
            </a:xfrm>
            <a:custGeom>
              <a:avLst/>
              <a:gdLst/>
              <a:ahLst/>
              <a:cxnLst/>
              <a:rect r="r" b="b" t="t" l="l"/>
              <a:pathLst>
                <a:path h="1528191" w="1528191">
                  <a:moveTo>
                    <a:pt x="0" y="0"/>
                  </a:moveTo>
                  <a:lnTo>
                    <a:pt x="1528191" y="0"/>
                  </a:lnTo>
                  <a:lnTo>
                    <a:pt x="1528191" y="1528191"/>
                  </a:lnTo>
                  <a:lnTo>
                    <a:pt x="0" y="1528191"/>
                  </a:lnTo>
                  <a:close/>
                </a:path>
              </a:pathLst>
            </a:custGeom>
            <a:solidFill>
              <a:srgbClr val="000000">
                <a:alpha val="0"/>
              </a:srgbClr>
            </a:solidFill>
          </p:spPr>
        </p:sp>
      </p:grpSp>
      <p:pic>
        <p:nvPicPr>
          <p:cNvPr name="Picture 15" id="15"/>
          <p:cNvPicPr>
            <a:picLocks noChangeAspect="true"/>
          </p:cNvPicPr>
          <p:nvPr/>
        </p:nvPicPr>
        <p:blipFill>
          <a:blip r:embed="rId4"/>
          <a:srcRect l="0" t="36253" r="0" b="42123"/>
          <a:stretch>
            <a:fillRect/>
          </a:stretch>
        </p:blipFill>
        <p:spPr>
          <a:xfrm flipH="false" flipV="false" rot="0">
            <a:off x="233480" y="3305448"/>
            <a:ext cx="18054520" cy="1577071"/>
          </a:xfrm>
          <a:prstGeom prst="rect">
            <a:avLst/>
          </a:prstGeom>
        </p:spPr>
      </p:pic>
      <p:sp>
        <p:nvSpPr>
          <p:cNvPr name="TextBox 16" id="16"/>
          <p:cNvSpPr txBox="true"/>
          <p:nvPr/>
        </p:nvSpPr>
        <p:spPr>
          <a:xfrm rot="0">
            <a:off x="141147" y="5259874"/>
            <a:ext cx="2556594" cy="1028352"/>
          </a:xfrm>
          <a:prstGeom prst="rect">
            <a:avLst/>
          </a:prstGeom>
        </p:spPr>
        <p:txBody>
          <a:bodyPr anchor="t" rtlCol="false" tIns="0" lIns="0" bIns="0" rIns="0">
            <a:spAutoFit/>
          </a:bodyPr>
          <a:lstStyle/>
          <a:p>
            <a:pPr algn="ctr">
              <a:lnSpc>
                <a:spcPts val="3960"/>
              </a:lnSpc>
            </a:pPr>
            <a:r>
              <a:rPr lang="en-US" sz="3300" spc="127">
                <a:solidFill>
                  <a:srgbClr val="000000"/>
                </a:solidFill>
                <a:latin typeface="Montserrat Bold"/>
              </a:rPr>
              <a:t>Data Collection</a:t>
            </a:r>
          </a:p>
        </p:txBody>
      </p:sp>
      <p:sp>
        <p:nvSpPr>
          <p:cNvPr name="TextBox 17" id="17"/>
          <p:cNvSpPr txBox="true"/>
          <p:nvPr/>
        </p:nvSpPr>
        <p:spPr>
          <a:xfrm rot="0">
            <a:off x="3133954" y="5259874"/>
            <a:ext cx="2556594" cy="1028352"/>
          </a:xfrm>
          <a:prstGeom prst="rect">
            <a:avLst/>
          </a:prstGeom>
        </p:spPr>
        <p:txBody>
          <a:bodyPr anchor="t" rtlCol="false" tIns="0" lIns="0" bIns="0" rIns="0">
            <a:spAutoFit/>
          </a:bodyPr>
          <a:lstStyle/>
          <a:p>
            <a:pPr algn="ctr">
              <a:lnSpc>
                <a:spcPts val="3960"/>
              </a:lnSpc>
            </a:pPr>
            <a:r>
              <a:rPr lang="en-US" sz="3300" spc="127">
                <a:solidFill>
                  <a:srgbClr val="000000"/>
                </a:solidFill>
                <a:latin typeface="Montserrat Bold"/>
              </a:rPr>
              <a:t>Data Pre-Processing</a:t>
            </a:r>
          </a:p>
        </p:txBody>
      </p:sp>
      <p:sp>
        <p:nvSpPr>
          <p:cNvPr name="TextBox 18" id="18"/>
          <p:cNvSpPr txBox="true"/>
          <p:nvPr/>
        </p:nvSpPr>
        <p:spPr>
          <a:xfrm rot="0">
            <a:off x="6126763" y="5259874"/>
            <a:ext cx="2556594" cy="1028352"/>
          </a:xfrm>
          <a:prstGeom prst="rect">
            <a:avLst/>
          </a:prstGeom>
        </p:spPr>
        <p:txBody>
          <a:bodyPr anchor="t" rtlCol="false" tIns="0" lIns="0" bIns="0" rIns="0">
            <a:spAutoFit/>
          </a:bodyPr>
          <a:lstStyle/>
          <a:p>
            <a:pPr algn="ctr">
              <a:lnSpc>
                <a:spcPts val="3960"/>
              </a:lnSpc>
            </a:pPr>
            <a:r>
              <a:rPr lang="en-US" sz="3300" spc="127">
                <a:solidFill>
                  <a:srgbClr val="000000"/>
                </a:solidFill>
                <a:latin typeface="Montserrat Bold"/>
              </a:rPr>
              <a:t>Model Training</a:t>
            </a:r>
          </a:p>
        </p:txBody>
      </p:sp>
      <p:sp>
        <p:nvSpPr>
          <p:cNvPr name="TextBox 19" id="19"/>
          <p:cNvSpPr txBox="true"/>
          <p:nvPr/>
        </p:nvSpPr>
        <p:spPr>
          <a:xfrm rot="0">
            <a:off x="9144000" y="5507524"/>
            <a:ext cx="2556594" cy="1028352"/>
          </a:xfrm>
          <a:prstGeom prst="rect">
            <a:avLst/>
          </a:prstGeom>
        </p:spPr>
        <p:txBody>
          <a:bodyPr anchor="t" rtlCol="false" tIns="0" lIns="0" bIns="0" rIns="0">
            <a:spAutoFit/>
          </a:bodyPr>
          <a:lstStyle/>
          <a:p>
            <a:pPr algn="ctr">
              <a:lnSpc>
                <a:spcPts val="3960"/>
              </a:lnSpc>
            </a:pPr>
            <a:r>
              <a:rPr lang="en-US" sz="3300" spc="127">
                <a:solidFill>
                  <a:srgbClr val="000000"/>
                </a:solidFill>
                <a:latin typeface="Montserrat Bold"/>
              </a:rPr>
              <a:t>Evaluating</a:t>
            </a:r>
          </a:p>
        </p:txBody>
      </p:sp>
      <p:sp>
        <p:nvSpPr>
          <p:cNvPr name="TextBox 20" id="20"/>
          <p:cNvSpPr txBox="true"/>
          <p:nvPr/>
        </p:nvSpPr>
        <p:spPr>
          <a:xfrm rot="0">
            <a:off x="12114315" y="5526400"/>
            <a:ext cx="2819143" cy="495300"/>
          </a:xfrm>
          <a:prstGeom prst="rect">
            <a:avLst/>
          </a:prstGeom>
        </p:spPr>
        <p:txBody>
          <a:bodyPr anchor="t" rtlCol="false" tIns="0" lIns="0" bIns="0" rIns="0">
            <a:spAutoFit/>
          </a:bodyPr>
          <a:lstStyle/>
          <a:p>
            <a:pPr algn="ctr">
              <a:lnSpc>
                <a:spcPts val="3960"/>
              </a:lnSpc>
            </a:pPr>
            <a:r>
              <a:rPr lang="en-US" sz="3300" spc="127">
                <a:solidFill>
                  <a:srgbClr val="000000"/>
                </a:solidFill>
                <a:latin typeface="Montserrat Bold"/>
              </a:rPr>
              <a:t>Integrating</a:t>
            </a:r>
          </a:p>
        </p:txBody>
      </p:sp>
      <p:sp>
        <p:nvSpPr>
          <p:cNvPr name="TextBox 21" id="21"/>
          <p:cNvSpPr txBox="true"/>
          <p:nvPr/>
        </p:nvSpPr>
        <p:spPr>
          <a:xfrm rot="0">
            <a:off x="15343033" y="5526400"/>
            <a:ext cx="2556594" cy="1028352"/>
          </a:xfrm>
          <a:prstGeom prst="rect">
            <a:avLst/>
          </a:prstGeom>
        </p:spPr>
        <p:txBody>
          <a:bodyPr anchor="t" rtlCol="false" tIns="0" lIns="0" bIns="0" rIns="0">
            <a:spAutoFit/>
          </a:bodyPr>
          <a:lstStyle/>
          <a:p>
            <a:pPr algn="ctr">
              <a:lnSpc>
                <a:spcPts val="3960"/>
              </a:lnSpc>
            </a:pPr>
            <a:r>
              <a:rPr lang="en-US" sz="3300" spc="127">
                <a:solidFill>
                  <a:srgbClr val="000000"/>
                </a:solidFill>
                <a:latin typeface="Montserrat Bold"/>
              </a:rPr>
              <a:t>Deploying</a:t>
            </a:r>
          </a:p>
        </p:txBody>
      </p:sp>
      <p:sp>
        <p:nvSpPr>
          <p:cNvPr name="TextBox 22" id="22"/>
          <p:cNvSpPr txBox="true"/>
          <p:nvPr/>
        </p:nvSpPr>
        <p:spPr>
          <a:xfrm rot="0">
            <a:off x="405757" y="1028700"/>
            <a:ext cx="18288000" cy="1057275"/>
          </a:xfrm>
          <a:prstGeom prst="rect">
            <a:avLst/>
          </a:prstGeom>
        </p:spPr>
        <p:txBody>
          <a:bodyPr anchor="t" rtlCol="false" tIns="0" lIns="0" bIns="0" rIns="0">
            <a:spAutoFit/>
          </a:bodyPr>
          <a:lstStyle/>
          <a:p>
            <a:pPr marL="0" indent="0" lvl="0">
              <a:lnSpc>
                <a:spcPts val="8399"/>
              </a:lnSpc>
              <a:spcBef>
                <a:spcPct val="0"/>
              </a:spcBef>
            </a:pPr>
            <a:r>
              <a:rPr lang="en-US" sz="6999" spc="-132">
                <a:solidFill>
                  <a:srgbClr val="13193D"/>
                </a:solidFill>
                <a:latin typeface="Montserrat Extra-Bold"/>
              </a:rPr>
              <a:t>WORK 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4D2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931" t="0" r="27636" b="0"/>
          <a:stretch>
            <a:fillRect/>
          </a:stretch>
        </p:blipFill>
        <p:spPr>
          <a:xfrm flipH="false" flipV="false" rot="0">
            <a:off x="4443700" y="2814110"/>
            <a:ext cx="4700300" cy="3450274"/>
          </a:xfrm>
          <a:prstGeom prst="rect">
            <a:avLst/>
          </a:prstGeom>
        </p:spPr>
      </p:pic>
      <p:pic>
        <p:nvPicPr>
          <p:cNvPr name="Picture 3" id="3"/>
          <p:cNvPicPr>
            <a:picLocks noChangeAspect="true"/>
          </p:cNvPicPr>
          <p:nvPr/>
        </p:nvPicPr>
        <p:blipFill>
          <a:blip r:embed="rId3"/>
          <a:srcRect l="12558" t="24822" r="9293" b="13066"/>
          <a:stretch>
            <a:fillRect/>
          </a:stretch>
        </p:blipFill>
        <p:spPr>
          <a:xfrm flipH="false" flipV="false" rot="0">
            <a:off x="9544050" y="3416414"/>
            <a:ext cx="4484984" cy="2741170"/>
          </a:xfrm>
          <a:prstGeom prst="rect">
            <a:avLst/>
          </a:prstGeom>
        </p:spPr>
      </p:pic>
      <p:pic>
        <p:nvPicPr>
          <p:cNvPr name="Picture 4" id="4"/>
          <p:cNvPicPr>
            <a:picLocks noChangeAspect="true"/>
          </p:cNvPicPr>
          <p:nvPr/>
        </p:nvPicPr>
        <p:blipFill>
          <a:blip r:embed="rId4"/>
          <a:srcRect l="17498" t="0" r="23112" b="0"/>
          <a:stretch>
            <a:fillRect/>
          </a:stretch>
        </p:blipFill>
        <p:spPr>
          <a:xfrm flipH="false" flipV="false" rot="0">
            <a:off x="360557" y="3173023"/>
            <a:ext cx="3680732" cy="322795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185155" y="2376627"/>
            <a:ext cx="3887757" cy="3887757"/>
          </a:xfrm>
          <a:prstGeom prst="rect">
            <a:avLst/>
          </a:prstGeom>
        </p:spPr>
      </p:pic>
      <p:sp>
        <p:nvSpPr>
          <p:cNvPr name="TextBox 6" id="6"/>
          <p:cNvSpPr txBox="true"/>
          <p:nvPr/>
        </p:nvSpPr>
        <p:spPr>
          <a:xfrm rot="0">
            <a:off x="360557" y="500062"/>
            <a:ext cx="5436307" cy="1057275"/>
          </a:xfrm>
          <a:prstGeom prst="rect">
            <a:avLst/>
          </a:prstGeom>
        </p:spPr>
        <p:txBody>
          <a:bodyPr anchor="t" rtlCol="false" tIns="0" lIns="0" bIns="0" rIns="0">
            <a:spAutoFit/>
          </a:bodyPr>
          <a:lstStyle/>
          <a:p>
            <a:pPr marL="0" indent="0" lvl="0">
              <a:lnSpc>
                <a:spcPts val="8399"/>
              </a:lnSpc>
              <a:spcBef>
                <a:spcPct val="0"/>
              </a:spcBef>
            </a:pPr>
            <a:r>
              <a:rPr lang="en-US" sz="6999" spc="-132">
                <a:solidFill>
                  <a:srgbClr val="13193D"/>
                </a:solidFill>
                <a:latin typeface="Montserrat Extra-Bold"/>
              </a:rPr>
              <a:t>SOLUTION</a:t>
            </a:r>
          </a:p>
        </p:txBody>
      </p:sp>
      <p:sp>
        <p:nvSpPr>
          <p:cNvPr name="TextBox 7" id="7"/>
          <p:cNvSpPr txBox="true"/>
          <p:nvPr/>
        </p:nvSpPr>
        <p:spPr>
          <a:xfrm rot="0">
            <a:off x="360557" y="6764650"/>
            <a:ext cx="3232867" cy="990600"/>
          </a:xfrm>
          <a:prstGeom prst="rect">
            <a:avLst/>
          </a:prstGeom>
        </p:spPr>
        <p:txBody>
          <a:bodyPr anchor="t" rtlCol="false" tIns="0" lIns="0" bIns="0" rIns="0">
            <a:spAutoFit/>
          </a:bodyPr>
          <a:lstStyle/>
          <a:p>
            <a:pPr algn="ctr">
              <a:lnSpc>
                <a:spcPts val="3960"/>
              </a:lnSpc>
            </a:pPr>
            <a:r>
              <a:rPr lang="en-US" sz="3300" spc="125">
                <a:solidFill>
                  <a:srgbClr val="000000"/>
                </a:solidFill>
                <a:latin typeface="Montserrat Bold"/>
              </a:rPr>
              <a:t>AI </a:t>
            </a:r>
          </a:p>
          <a:p>
            <a:pPr algn="ctr">
              <a:lnSpc>
                <a:spcPts val="3960"/>
              </a:lnSpc>
            </a:pPr>
            <a:r>
              <a:rPr lang="en-US" sz="3300" spc="127">
                <a:solidFill>
                  <a:srgbClr val="000000"/>
                </a:solidFill>
                <a:latin typeface="Montserrat Bold"/>
              </a:rPr>
              <a:t>technology</a:t>
            </a:r>
          </a:p>
        </p:txBody>
      </p:sp>
      <p:sp>
        <p:nvSpPr>
          <p:cNvPr name="TextBox 8" id="8"/>
          <p:cNvSpPr txBox="true"/>
          <p:nvPr/>
        </p:nvSpPr>
        <p:spPr>
          <a:xfrm rot="0">
            <a:off x="4912454" y="6764650"/>
            <a:ext cx="3035009" cy="990600"/>
          </a:xfrm>
          <a:prstGeom prst="rect">
            <a:avLst/>
          </a:prstGeom>
        </p:spPr>
        <p:txBody>
          <a:bodyPr anchor="t" rtlCol="false" tIns="0" lIns="0" bIns="0" rIns="0">
            <a:spAutoFit/>
          </a:bodyPr>
          <a:lstStyle/>
          <a:p>
            <a:pPr algn="ctr">
              <a:lnSpc>
                <a:spcPts val="3960"/>
              </a:lnSpc>
            </a:pPr>
            <a:r>
              <a:rPr lang="en-US" sz="3300" spc="127">
                <a:solidFill>
                  <a:srgbClr val="000000"/>
                </a:solidFill>
                <a:latin typeface="Montserrat Bold"/>
              </a:rPr>
              <a:t>IoT &amp; Cloud connectivity</a:t>
            </a:r>
          </a:p>
        </p:txBody>
      </p:sp>
      <p:sp>
        <p:nvSpPr>
          <p:cNvPr name="TextBox 9" id="9"/>
          <p:cNvSpPr txBox="true"/>
          <p:nvPr/>
        </p:nvSpPr>
        <p:spPr>
          <a:xfrm rot="0">
            <a:off x="10154042" y="6764650"/>
            <a:ext cx="3201031" cy="990600"/>
          </a:xfrm>
          <a:prstGeom prst="rect">
            <a:avLst/>
          </a:prstGeom>
        </p:spPr>
        <p:txBody>
          <a:bodyPr anchor="t" rtlCol="false" tIns="0" lIns="0" bIns="0" rIns="0">
            <a:spAutoFit/>
          </a:bodyPr>
          <a:lstStyle/>
          <a:p>
            <a:pPr algn="ctr">
              <a:lnSpc>
                <a:spcPts val="3960"/>
              </a:lnSpc>
            </a:pPr>
            <a:r>
              <a:rPr lang="en-US" sz="3300" spc="127">
                <a:solidFill>
                  <a:srgbClr val="000000"/>
                </a:solidFill>
                <a:latin typeface="Montserrat Bold"/>
              </a:rPr>
              <a:t>User-friendly interface</a:t>
            </a:r>
          </a:p>
        </p:txBody>
      </p:sp>
      <p:sp>
        <p:nvSpPr>
          <p:cNvPr name="TextBox 10" id="10"/>
          <p:cNvSpPr txBox="true"/>
          <p:nvPr/>
        </p:nvSpPr>
        <p:spPr>
          <a:xfrm rot="0">
            <a:off x="14871881" y="6764650"/>
            <a:ext cx="3201031" cy="990600"/>
          </a:xfrm>
          <a:prstGeom prst="rect">
            <a:avLst/>
          </a:prstGeom>
        </p:spPr>
        <p:txBody>
          <a:bodyPr anchor="t" rtlCol="false" tIns="0" lIns="0" bIns="0" rIns="0">
            <a:spAutoFit/>
          </a:bodyPr>
          <a:lstStyle/>
          <a:p>
            <a:pPr algn="ctr">
              <a:lnSpc>
                <a:spcPts val="3960"/>
              </a:lnSpc>
            </a:pPr>
            <a:r>
              <a:rPr lang="en-US" sz="3300" spc="127">
                <a:solidFill>
                  <a:srgbClr val="000000"/>
                </a:solidFill>
                <a:latin typeface="Montserrat Bold"/>
              </a:rPr>
              <a:t>Integration of sensors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4D2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002078" y="1857635"/>
            <a:ext cx="7037878" cy="7037878"/>
          </a:xfrm>
          <a:prstGeom prst="rect">
            <a:avLst/>
          </a:prstGeom>
        </p:spPr>
      </p:pic>
      <p:grpSp>
        <p:nvGrpSpPr>
          <p:cNvPr name="Group 3" id="3"/>
          <p:cNvGrpSpPr/>
          <p:nvPr/>
        </p:nvGrpSpPr>
        <p:grpSpPr>
          <a:xfrm rot="0">
            <a:off x="9591662" y="2606931"/>
            <a:ext cx="2062239" cy="1517641"/>
            <a:chOff x="0" y="0"/>
            <a:chExt cx="2749652" cy="2023522"/>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2749652" cy="2023522"/>
            </a:xfrm>
            <a:prstGeom prst="rect">
              <a:avLst/>
            </a:prstGeom>
          </p:spPr>
        </p:pic>
        <p:sp>
          <p:nvSpPr>
            <p:cNvPr name="TextBox 5" id="5"/>
            <p:cNvSpPr txBox="true"/>
            <p:nvPr/>
          </p:nvSpPr>
          <p:spPr>
            <a:xfrm rot="0">
              <a:off x="30480" y="49530"/>
              <a:ext cx="2688692" cy="1943512"/>
            </a:xfrm>
            <a:prstGeom prst="rect">
              <a:avLst/>
            </a:prstGeom>
          </p:spPr>
          <p:txBody>
            <a:bodyPr anchor="t" rtlCol="false" tIns="0" lIns="0" bIns="0" rIns="0">
              <a:spAutoFit/>
            </a:bodyPr>
            <a:lstStyle/>
            <a:p>
              <a:pPr algn="ctr">
                <a:lnSpc>
                  <a:spcPts val="2916"/>
                </a:lnSpc>
              </a:pPr>
              <a:r>
                <a:rPr lang="en-US" sz="2700" spc="209">
                  <a:solidFill>
                    <a:srgbClr val="FFFFFF"/>
                  </a:solidFill>
                  <a:latin typeface="Open Sans Condensed"/>
                </a:rPr>
                <a:t>Minimize Feed Waste</a:t>
              </a:r>
            </a:p>
          </p:txBody>
        </p:sp>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792618" y="2220422"/>
            <a:ext cx="7037878" cy="7037878"/>
          </a:xfrm>
          <a:prstGeom prst="rect">
            <a:avLst/>
          </a:prstGeom>
        </p:spPr>
      </p:pic>
      <p:grpSp>
        <p:nvGrpSpPr>
          <p:cNvPr name="Group 7" id="7"/>
          <p:cNvGrpSpPr/>
          <p:nvPr/>
        </p:nvGrpSpPr>
        <p:grpSpPr>
          <a:xfrm rot="0">
            <a:off x="10605452" y="5022432"/>
            <a:ext cx="2137646" cy="1433858"/>
            <a:chOff x="0" y="0"/>
            <a:chExt cx="2850194" cy="1911810"/>
          </a:xfrm>
        </p:grpSpPr>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0"/>
              <a:ext cx="2850194" cy="1911810"/>
            </a:xfrm>
            <a:prstGeom prst="rect">
              <a:avLst/>
            </a:prstGeom>
          </p:spPr>
        </p:pic>
        <p:sp>
          <p:nvSpPr>
            <p:cNvPr name="TextBox 9" id="9"/>
            <p:cNvSpPr txBox="true"/>
            <p:nvPr/>
          </p:nvSpPr>
          <p:spPr>
            <a:xfrm rot="0">
              <a:off x="30480" y="49530"/>
              <a:ext cx="2789234" cy="1831800"/>
            </a:xfrm>
            <a:prstGeom prst="rect">
              <a:avLst/>
            </a:prstGeom>
          </p:spPr>
          <p:txBody>
            <a:bodyPr anchor="t" rtlCol="false" tIns="0" lIns="0" bIns="0" rIns="0">
              <a:spAutoFit/>
            </a:bodyPr>
            <a:lstStyle/>
            <a:p>
              <a:pPr algn="ctr">
                <a:lnSpc>
                  <a:spcPts val="2916"/>
                </a:lnSpc>
              </a:pPr>
              <a:r>
                <a:rPr lang="en-US" sz="2700" spc="209">
                  <a:solidFill>
                    <a:srgbClr val="FFFFFF"/>
                  </a:solidFill>
                  <a:latin typeface="Open Sans Condensed"/>
                </a:rPr>
                <a:t>Regular Growth</a:t>
              </a:r>
            </a:p>
          </p:txBody>
        </p:sp>
      </p:grpSp>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5792618" y="2220422"/>
            <a:ext cx="7037878" cy="7037878"/>
          </a:xfrm>
          <a:prstGeom prst="rect">
            <a:avLst/>
          </a:prstGeom>
        </p:spPr>
      </p:pic>
      <p:grpSp>
        <p:nvGrpSpPr>
          <p:cNvPr name="Group 11" id="11"/>
          <p:cNvGrpSpPr/>
          <p:nvPr/>
        </p:nvGrpSpPr>
        <p:grpSpPr>
          <a:xfrm rot="0">
            <a:off x="9382201" y="6991364"/>
            <a:ext cx="2062239" cy="1517642"/>
            <a:chOff x="0" y="0"/>
            <a:chExt cx="2749652" cy="2023522"/>
          </a:xfrm>
        </p:grpSpPr>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2749652" cy="2023522"/>
            </a:xfrm>
            <a:prstGeom prst="rect">
              <a:avLst/>
            </a:prstGeom>
          </p:spPr>
        </p:pic>
        <p:sp>
          <p:nvSpPr>
            <p:cNvPr name="TextBox 13" id="13"/>
            <p:cNvSpPr txBox="true"/>
            <p:nvPr/>
          </p:nvSpPr>
          <p:spPr>
            <a:xfrm rot="0">
              <a:off x="30480" y="49530"/>
              <a:ext cx="2688692" cy="1943512"/>
            </a:xfrm>
            <a:prstGeom prst="rect">
              <a:avLst/>
            </a:prstGeom>
          </p:spPr>
          <p:txBody>
            <a:bodyPr anchor="t" rtlCol="false" tIns="0" lIns="0" bIns="0" rIns="0">
              <a:spAutoFit/>
            </a:bodyPr>
            <a:lstStyle/>
            <a:p>
              <a:pPr algn="ctr">
                <a:lnSpc>
                  <a:spcPts val="2916"/>
                </a:lnSpc>
              </a:pPr>
              <a:r>
                <a:rPr lang="en-US" sz="2700" spc="209">
                  <a:solidFill>
                    <a:srgbClr val="FFFFFF"/>
                  </a:solidFill>
                  <a:latin typeface="Open Sans Condensed"/>
                </a:rPr>
                <a:t>Smart Alerting </a:t>
              </a:r>
            </a:p>
          </p:txBody>
        </p:sp>
      </p:grpSp>
      <p:pic>
        <p:nvPicPr>
          <p:cNvPr name="Picture 14" id="1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5792618" y="2220422"/>
            <a:ext cx="7037878" cy="7037878"/>
          </a:xfrm>
          <a:prstGeom prst="rect">
            <a:avLst/>
          </a:prstGeom>
        </p:spPr>
      </p:pic>
      <p:grpSp>
        <p:nvGrpSpPr>
          <p:cNvPr name="Group 15" id="15"/>
          <p:cNvGrpSpPr/>
          <p:nvPr/>
        </p:nvGrpSpPr>
        <p:grpSpPr>
          <a:xfrm rot="0">
            <a:off x="7178675" y="6991364"/>
            <a:ext cx="2062239" cy="1517642"/>
            <a:chOff x="0" y="0"/>
            <a:chExt cx="2749652" cy="2023522"/>
          </a:xfrm>
        </p:grpSpPr>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2749652" cy="2023522"/>
            </a:xfrm>
            <a:prstGeom prst="rect">
              <a:avLst/>
            </a:prstGeom>
          </p:spPr>
        </p:pic>
        <p:sp>
          <p:nvSpPr>
            <p:cNvPr name="TextBox 17" id="17"/>
            <p:cNvSpPr txBox="true"/>
            <p:nvPr/>
          </p:nvSpPr>
          <p:spPr>
            <a:xfrm rot="0">
              <a:off x="30480" y="49530"/>
              <a:ext cx="2688692" cy="1943512"/>
            </a:xfrm>
            <a:prstGeom prst="rect">
              <a:avLst/>
            </a:prstGeom>
          </p:spPr>
          <p:txBody>
            <a:bodyPr anchor="t" rtlCol="false" tIns="0" lIns="0" bIns="0" rIns="0">
              <a:spAutoFit/>
            </a:bodyPr>
            <a:lstStyle/>
            <a:p>
              <a:pPr algn="ctr">
                <a:lnSpc>
                  <a:spcPts val="2916"/>
                </a:lnSpc>
              </a:pPr>
              <a:r>
                <a:rPr lang="en-US" sz="2700" spc="209">
                  <a:solidFill>
                    <a:srgbClr val="FFFFFF"/>
                  </a:solidFill>
                  <a:latin typeface="Open Sans Condensed"/>
                </a:rPr>
                <a:t>Cost Efficient</a:t>
              </a:r>
            </a:p>
          </p:txBody>
        </p:sp>
      </p:grpSp>
      <p:pic>
        <p:nvPicPr>
          <p:cNvPr name="Picture 18" id="1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5792618" y="2220422"/>
            <a:ext cx="7037878" cy="7037878"/>
          </a:xfrm>
          <a:prstGeom prst="rect">
            <a:avLst/>
          </a:prstGeom>
        </p:spPr>
      </p:pic>
      <p:grpSp>
        <p:nvGrpSpPr>
          <p:cNvPr name="Group 19" id="19"/>
          <p:cNvGrpSpPr/>
          <p:nvPr/>
        </p:nvGrpSpPr>
        <p:grpSpPr>
          <a:xfrm rot="0">
            <a:off x="5896775" y="5022432"/>
            <a:ext cx="2137646" cy="1433858"/>
            <a:chOff x="0" y="0"/>
            <a:chExt cx="2850194" cy="1911810"/>
          </a:xfrm>
        </p:grpSpPr>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0"/>
              <a:ext cx="2850194" cy="1911810"/>
            </a:xfrm>
            <a:prstGeom prst="rect">
              <a:avLst/>
            </a:prstGeom>
          </p:spPr>
        </p:pic>
        <p:sp>
          <p:nvSpPr>
            <p:cNvPr name="TextBox 21" id="21"/>
            <p:cNvSpPr txBox="true"/>
            <p:nvPr/>
          </p:nvSpPr>
          <p:spPr>
            <a:xfrm rot="0">
              <a:off x="30480" y="49530"/>
              <a:ext cx="2789234" cy="1831800"/>
            </a:xfrm>
            <a:prstGeom prst="rect">
              <a:avLst/>
            </a:prstGeom>
          </p:spPr>
          <p:txBody>
            <a:bodyPr anchor="t" rtlCol="false" tIns="0" lIns="0" bIns="0" rIns="0">
              <a:spAutoFit/>
            </a:bodyPr>
            <a:lstStyle/>
            <a:p>
              <a:pPr algn="ctr">
                <a:lnSpc>
                  <a:spcPts val="2916"/>
                </a:lnSpc>
              </a:pPr>
              <a:r>
                <a:rPr lang="en-US" sz="2700" spc="209">
                  <a:solidFill>
                    <a:srgbClr val="FFFFFF"/>
                  </a:solidFill>
                  <a:latin typeface="Open Sans Condensed"/>
                </a:rPr>
                <a:t>Semi Automated</a:t>
              </a:r>
            </a:p>
          </p:txBody>
        </p:sp>
      </p:grpSp>
      <p:pic>
        <p:nvPicPr>
          <p:cNvPr name="Picture 22" id="2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5863261" y="2039076"/>
            <a:ext cx="7037878" cy="7037878"/>
          </a:xfrm>
          <a:prstGeom prst="rect">
            <a:avLst/>
          </a:prstGeom>
        </p:spPr>
      </p:pic>
      <p:grpSp>
        <p:nvGrpSpPr>
          <p:cNvPr name="Group 23" id="23"/>
          <p:cNvGrpSpPr/>
          <p:nvPr/>
        </p:nvGrpSpPr>
        <p:grpSpPr>
          <a:xfrm rot="0">
            <a:off x="7178675" y="2969717"/>
            <a:ext cx="2062239" cy="1517641"/>
            <a:chOff x="0" y="0"/>
            <a:chExt cx="2749652" cy="2023522"/>
          </a:xfrm>
        </p:grpSpPr>
        <p:pic>
          <p:nvPicPr>
            <p:cNvPr name="Picture 24" id="2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2749652" cy="2023522"/>
            </a:xfrm>
            <a:prstGeom prst="rect">
              <a:avLst/>
            </a:prstGeom>
          </p:spPr>
        </p:pic>
        <p:sp>
          <p:nvSpPr>
            <p:cNvPr name="TextBox 25" id="25"/>
            <p:cNvSpPr txBox="true"/>
            <p:nvPr/>
          </p:nvSpPr>
          <p:spPr>
            <a:xfrm rot="0">
              <a:off x="30480" y="49530"/>
              <a:ext cx="2688692" cy="1943512"/>
            </a:xfrm>
            <a:prstGeom prst="rect">
              <a:avLst/>
            </a:prstGeom>
          </p:spPr>
          <p:txBody>
            <a:bodyPr anchor="t" rtlCol="false" tIns="0" lIns="0" bIns="0" rIns="0">
              <a:spAutoFit/>
            </a:bodyPr>
            <a:lstStyle/>
            <a:p>
              <a:pPr algn="ctr">
                <a:lnSpc>
                  <a:spcPts val="2916"/>
                </a:lnSpc>
              </a:pPr>
              <a:r>
                <a:rPr lang="en-US" sz="2700" spc="-107">
                  <a:solidFill>
                    <a:srgbClr val="000000"/>
                  </a:solidFill>
                  <a:latin typeface="Open Sans"/>
                </a:rPr>
                <a:t>Easy Maintainance</a:t>
              </a:r>
            </a:p>
          </p:txBody>
        </p:sp>
      </p:grpSp>
      <p:sp>
        <p:nvSpPr>
          <p:cNvPr name="TextBox 26" id="26"/>
          <p:cNvSpPr txBox="true"/>
          <p:nvPr/>
        </p:nvSpPr>
        <p:spPr>
          <a:xfrm rot="0">
            <a:off x="360557" y="500062"/>
            <a:ext cx="9756425" cy="1057275"/>
          </a:xfrm>
          <a:prstGeom prst="rect">
            <a:avLst/>
          </a:prstGeom>
        </p:spPr>
        <p:txBody>
          <a:bodyPr anchor="t" rtlCol="false" tIns="0" lIns="0" bIns="0" rIns="0">
            <a:spAutoFit/>
          </a:bodyPr>
          <a:lstStyle/>
          <a:p>
            <a:pPr marL="0" indent="0" lvl="0">
              <a:lnSpc>
                <a:spcPts val="8399"/>
              </a:lnSpc>
              <a:spcBef>
                <a:spcPct val="0"/>
              </a:spcBef>
            </a:pPr>
            <a:r>
              <a:rPr lang="en-US" sz="6999" spc="-132">
                <a:solidFill>
                  <a:srgbClr val="13193D"/>
                </a:solidFill>
                <a:latin typeface="Montserrat Extra-Bold"/>
              </a:rPr>
              <a:t>ADVANTAGES </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788804" y="4332464"/>
            <a:ext cx="2541058" cy="1539169"/>
            <a:chOff x="0" y="0"/>
            <a:chExt cx="3388078" cy="2052226"/>
          </a:xfrm>
        </p:grpSpPr>
        <p:sp>
          <p:nvSpPr>
            <p:cNvPr name="Freeform 3" id="3"/>
            <p:cNvSpPr/>
            <p:nvPr/>
          </p:nvSpPr>
          <p:spPr>
            <a:xfrm flipH="false" flipV="false">
              <a:off x="57150" y="57150"/>
              <a:ext cx="3273806" cy="1937893"/>
            </a:xfrm>
            <a:custGeom>
              <a:avLst/>
              <a:gdLst/>
              <a:ahLst/>
              <a:cxnLst/>
              <a:rect r="r" b="b" t="t" l="l"/>
              <a:pathLst>
                <a:path h="1937893" w="3273806">
                  <a:moveTo>
                    <a:pt x="0" y="0"/>
                  </a:moveTo>
                  <a:lnTo>
                    <a:pt x="3273806" y="0"/>
                  </a:lnTo>
                  <a:lnTo>
                    <a:pt x="3273806" y="1937893"/>
                  </a:lnTo>
                  <a:lnTo>
                    <a:pt x="0" y="1937893"/>
                  </a:lnTo>
                  <a:close/>
                </a:path>
              </a:pathLst>
            </a:custGeom>
            <a:solidFill>
              <a:srgbClr val="FFFFFF"/>
            </a:solidFill>
          </p:spPr>
        </p:sp>
        <p:sp>
          <p:nvSpPr>
            <p:cNvPr name="Freeform 4" id="4"/>
            <p:cNvSpPr/>
            <p:nvPr/>
          </p:nvSpPr>
          <p:spPr>
            <a:xfrm flipH="false" flipV="false">
              <a:off x="0" y="0"/>
              <a:ext cx="3388106" cy="2052193"/>
            </a:xfrm>
            <a:custGeom>
              <a:avLst/>
              <a:gdLst/>
              <a:ahLst/>
              <a:cxnLst/>
              <a:rect r="r" b="b" t="t" l="l"/>
              <a:pathLst>
                <a:path h="2052193" w="3388106">
                  <a:moveTo>
                    <a:pt x="57150" y="0"/>
                  </a:moveTo>
                  <a:lnTo>
                    <a:pt x="3330956" y="0"/>
                  </a:lnTo>
                  <a:cubicBezTo>
                    <a:pt x="3362579" y="0"/>
                    <a:pt x="3388106" y="25527"/>
                    <a:pt x="3388106" y="57150"/>
                  </a:cubicBezTo>
                  <a:lnTo>
                    <a:pt x="3388106" y="1995043"/>
                  </a:lnTo>
                  <a:cubicBezTo>
                    <a:pt x="3388106" y="2026666"/>
                    <a:pt x="3362579" y="2052193"/>
                    <a:pt x="3330956" y="2052193"/>
                  </a:cubicBezTo>
                  <a:lnTo>
                    <a:pt x="57150" y="2052193"/>
                  </a:lnTo>
                  <a:cubicBezTo>
                    <a:pt x="25527" y="2052193"/>
                    <a:pt x="0" y="2026666"/>
                    <a:pt x="0" y="1995043"/>
                  </a:cubicBezTo>
                  <a:lnTo>
                    <a:pt x="0" y="57150"/>
                  </a:lnTo>
                  <a:cubicBezTo>
                    <a:pt x="0" y="25527"/>
                    <a:pt x="25527" y="0"/>
                    <a:pt x="57150" y="0"/>
                  </a:cubicBezTo>
                  <a:moveTo>
                    <a:pt x="57150" y="114300"/>
                  </a:moveTo>
                  <a:lnTo>
                    <a:pt x="57150" y="57150"/>
                  </a:lnTo>
                  <a:lnTo>
                    <a:pt x="114300" y="57150"/>
                  </a:lnTo>
                  <a:lnTo>
                    <a:pt x="114300" y="1995043"/>
                  </a:lnTo>
                  <a:lnTo>
                    <a:pt x="57150" y="1995043"/>
                  </a:lnTo>
                  <a:lnTo>
                    <a:pt x="57150" y="1937893"/>
                  </a:lnTo>
                  <a:lnTo>
                    <a:pt x="3330956" y="1937893"/>
                  </a:lnTo>
                  <a:lnTo>
                    <a:pt x="3330956" y="1995043"/>
                  </a:lnTo>
                  <a:lnTo>
                    <a:pt x="3273806" y="1995043"/>
                  </a:lnTo>
                  <a:lnTo>
                    <a:pt x="3273806" y="57150"/>
                  </a:lnTo>
                  <a:lnTo>
                    <a:pt x="3330956" y="57150"/>
                  </a:lnTo>
                  <a:lnTo>
                    <a:pt x="3330956" y="114300"/>
                  </a:lnTo>
                  <a:lnTo>
                    <a:pt x="57150" y="114300"/>
                  </a:lnTo>
                  <a:close/>
                </a:path>
              </a:pathLst>
            </a:custGeom>
            <a:solidFill>
              <a:srgbClr val="2CC3B4"/>
            </a:solidFill>
          </p:spPr>
        </p:sp>
        <p:sp>
          <p:nvSpPr>
            <p:cNvPr name="TextBox 5" id="5"/>
            <p:cNvSpPr txBox="true"/>
            <p:nvPr/>
          </p:nvSpPr>
          <p:spPr>
            <a:xfrm>
              <a:off x="0" y="-19050"/>
              <a:ext cx="3388078" cy="2071276"/>
            </a:xfrm>
            <a:prstGeom prst="rect">
              <a:avLst/>
            </a:prstGeom>
          </p:spPr>
          <p:txBody>
            <a:bodyPr anchor="ctr" rtlCol="false" tIns="50800" lIns="50800" bIns="50800" rIns="50800"/>
            <a:lstStyle/>
            <a:p>
              <a:pPr algn="ctr">
                <a:lnSpc>
                  <a:spcPts val="3240"/>
                </a:lnSpc>
              </a:pPr>
              <a:r>
                <a:rPr lang="en-US" sz="2700">
                  <a:solidFill>
                    <a:srgbClr val="000000"/>
                  </a:solidFill>
                  <a:latin typeface="Arimo Bold"/>
                </a:rPr>
                <a:t>Raspberry pi</a:t>
              </a:r>
            </a:p>
          </p:txBody>
        </p:sp>
      </p:grpSp>
      <p:grpSp>
        <p:nvGrpSpPr>
          <p:cNvPr name="Group 6" id="6"/>
          <p:cNvGrpSpPr/>
          <p:nvPr/>
        </p:nvGrpSpPr>
        <p:grpSpPr>
          <a:xfrm rot="0">
            <a:off x="3351125" y="2357173"/>
            <a:ext cx="2780416" cy="5574417"/>
            <a:chOff x="0" y="0"/>
            <a:chExt cx="3707222" cy="7432556"/>
          </a:xfrm>
        </p:grpSpPr>
        <p:sp>
          <p:nvSpPr>
            <p:cNvPr name="Freeform 7" id="7"/>
            <p:cNvSpPr/>
            <p:nvPr/>
          </p:nvSpPr>
          <p:spPr>
            <a:xfrm flipH="false" flipV="false">
              <a:off x="28575" y="28575"/>
              <a:ext cx="3649980" cy="7375399"/>
            </a:xfrm>
            <a:custGeom>
              <a:avLst/>
              <a:gdLst/>
              <a:ahLst/>
              <a:cxnLst/>
              <a:rect r="r" b="b" t="t" l="l"/>
              <a:pathLst>
                <a:path h="7375399" w="3649980">
                  <a:moveTo>
                    <a:pt x="0" y="613156"/>
                  </a:moveTo>
                  <a:cubicBezTo>
                    <a:pt x="0" y="274574"/>
                    <a:pt x="272415" y="0"/>
                    <a:pt x="608330" y="0"/>
                  </a:cubicBezTo>
                  <a:lnTo>
                    <a:pt x="3041650" y="0"/>
                  </a:lnTo>
                  <a:cubicBezTo>
                    <a:pt x="3377692" y="0"/>
                    <a:pt x="3649980" y="274447"/>
                    <a:pt x="3649980" y="613156"/>
                  </a:cubicBezTo>
                  <a:lnTo>
                    <a:pt x="3649980" y="6762242"/>
                  </a:lnTo>
                  <a:cubicBezTo>
                    <a:pt x="3649980" y="7100824"/>
                    <a:pt x="3377565" y="7375399"/>
                    <a:pt x="3041650" y="7375399"/>
                  </a:cubicBezTo>
                  <a:lnTo>
                    <a:pt x="608330" y="7375399"/>
                  </a:lnTo>
                  <a:cubicBezTo>
                    <a:pt x="272288" y="7375399"/>
                    <a:pt x="0" y="7100951"/>
                    <a:pt x="0" y="6762242"/>
                  </a:cubicBezTo>
                  <a:close/>
                </a:path>
              </a:pathLst>
            </a:custGeom>
            <a:solidFill>
              <a:srgbClr val="FFFFFF"/>
            </a:solidFill>
          </p:spPr>
        </p:sp>
        <p:sp>
          <p:nvSpPr>
            <p:cNvPr name="Freeform 8" id="8"/>
            <p:cNvSpPr/>
            <p:nvPr/>
          </p:nvSpPr>
          <p:spPr>
            <a:xfrm flipH="false" flipV="false">
              <a:off x="0" y="0"/>
              <a:ext cx="3707130" cy="7432549"/>
            </a:xfrm>
            <a:custGeom>
              <a:avLst/>
              <a:gdLst/>
              <a:ahLst/>
              <a:cxnLst/>
              <a:rect r="r" b="b" t="t" l="l"/>
              <a:pathLst>
                <a:path h="7432549" w="3707130">
                  <a:moveTo>
                    <a:pt x="0" y="641731"/>
                  </a:moveTo>
                  <a:cubicBezTo>
                    <a:pt x="0" y="287528"/>
                    <a:pt x="284988" y="0"/>
                    <a:pt x="636905" y="0"/>
                  </a:cubicBezTo>
                  <a:lnTo>
                    <a:pt x="3070225" y="0"/>
                  </a:lnTo>
                  <a:lnTo>
                    <a:pt x="3070225" y="28575"/>
                  </a:lnTo>
                  <a:lnTo>
                    <a:pt x="3070225" y="0"/>
                  </a:lnTo>
                  <a:lnTo>
                    <a:pt x="3070225" y="28575"/>
                  </a:lnTo>
                  <a:lnTo>
                    <a:pt x="3070225" y="0"/>
                  </a:lnTo>
                  <a:cubicBezTo>
                    <a:pt x="3422142" y="0"/>
                    <a:pt x="3707130" y="287528"/>
                    <a:pt x="3707130" y="641731"/>
                  </a:cubicBezTo>
                  <a:lnTo>
                    <a:pt x="3678555" y="641731"/>
                  </a:lnTo>
                  <a:lnTo>
                    <a:pt x="3707130" y="641731"/>
                  </a:lnTo>
                  <a:lnTo>
                    <a:pt x="3707130" y="6790817"/>
                  </a:lnTo>
                  <a:lnTo>
                    <a:pt x="3678555" y="6790817"/>
                  </a:lnTo>
                  <a:lnTo>
                    <a:pt x="3707130" y="6790817"/>
                  </a:lnTo>
                  <a:cubicBezTo>
                    <a:pt x="3707130" y="7145020"/>
                    <a:pt x="3422142" y="7432549"/>
                    <a:pt x="3070225" y="7432549"/>
                  </a:cubicBezTo>
                  <a:lnTo>
                    <a:pt x="3070225" y="7403974"/>
                  </a:lnTo>
                  <a:lnTo>
                    <a:pt x="3070225" y="7432549"/>
                  </a:lnTo>
                  <a:lnTo>
                    <a:pt x="636905" y="7432549"/>
                  </a:lnTo>
                  <a:lnTo>
                    <a:pt x="636905" y="7403974"/>
                  </a:lnTo>
                  <a:lnTo>
                    <a:pt x="636905" y="7432549"/>
                  </a:lnTo>
                  <a:cubicBezTo>
                    <a:pt x="284988" y="7432548"/>
                    <a:pt x="0" y="7145020"/>
                    <a:pt x="0" y="6790817"/>
                  </a:cubicBezTo>
                  <a:lnTo>
                    <a:pt x="0" y="641731"/>
                  </a:lnTo>
                  <a:lnTo>
                    <a:pt x="28575" y="641731"/>
                  </a:lnTo>
                  <a:lnTo>
                    <a:pt x="0" y="641731"/>
                  </a:lnTo>
                  <a:moveTo>
                    <a:pt x="57150" y="641731"/>
                  </a:moveTo>
                  <a:lnTo>
                    <a:pt x="57150" y="6790817"/>
                  </a:lnTo>
                  <a:lnTo>
                    <a:pt x="28575" y="6790817"/>
                  </a:lnTo>
                  <a:lnTo>
                    <a:pt x="57150" y="6790817"/>
                  </a:lnTo>
                  <a:cubicBezTo>
                    <a:pt x="57150" y="7113905"/>
                    <a:pt x="316992" y="7375399"/>
                    <a:pt x="636905" y="7375399"/>
                  </a:cubicBezTo>
                  <a:lnTo>
                    <a:pt x="3070225" y="7375399"/>
                  </a:lnTo>
                  <a:cubicBezTo>
                    <a:pt x="3390265" y="7375399"/>
                    <a:pt x="3649980" y="7113905"/>
                    <a:pt x="3649980" y="6790817"/>
                  </a:cubicBezTo>
                  <a:lnTo>
                    <a:pt x="3649980" y="641731"/>
                  </a:lnTo>
                  <a:cubicBezTo>
                    <a:pt x="3649980" y="318643"/>
                    <a:pt x="3390138" y="57150"/>
                    <a:pt x="3070225" y="57150"/>
                  </a:cubicBezTo>
                  <a:lnTo>
                    <a:pt x="636905" y="57150"/>
                  </a:lnTo>
                  <a:lnTo>
                    <a:pt x="636905" y="28575"/>
                  </a:lnTo>
                  <a:lnTo>
                    <a:pt x="636905" y="57150"/>
                  </a:lnTo>
                  <a:cubicBezTo>
                    <a:pt x="316992" y="57150"/>
                    <a:pt x="57150" y="318643"/>
                    <a:pt x="57150" y="641731"/>
                  </a:cubicBezTo>
                  <a:close/>
                </a:path>
              </a:pathLst>
            </a:custGeom>
            <a:solidFill>
              <a:srgbClr val="2CC3B4"/>
            </a:solidFill>
          </p:spPr>
        </p:sp>
      </p:grpSp>
      <p:grpSp>
        <p:nvGrpSpPr>
          <p:cNvPr name="Group 9" id="9"/>
          <p:cNvGrpSpPr/>
          <p:nvPr/>
        </p:nvGrpSpPr>
        <p:grpSpPr>
          <a:xfrm rot="0">
            <a:off x="3689792" y="2870464"/>
            <a:ext cx="2088973" cy="1143528"/>
            <a:chOff x="0" y="0"/>
            <a:chExt cx="2785298" cy="1524704"/>
          </a:xfrm>
        </p:grpSpPr>
        <p:sp>
          <p:nvSpPr>
            <p:cNvPr name="Freeform 10" id="10"/>
            <p:cNvSpPr/>
            <p:nvPr/>
          </p:nvSpPr>
          <p:spPr>
            <a:xfrm flipH="false" flipV="false">
              <a:off x="28575" y="28575"/>
              <a:ext cx="2728087" cy="1467612"/>
            </a:xfrm>
            <a:custGeom>
              <a:avLst/>
              <a:gdLst/>
              <a:ahLst/>
              <a:cxnLst/>
              <a:rect r="r" b="b" t="t" l="l"/>
              <a:pathLst>
                <a:path h="1467612" w="2728087">
                  <a:moveTo>
                    <a:pt x="0" y="0"/>
                  </a:moveTo>
                  <a:lnTo>
                    <a:pt x="2728087" y="0"/>
                  </a:lnTo>
                  <a:lnTo>
                    <a:pt x="2728087" y="1467612"/>
                  </a:lnTo>
                  <a:lnTo>
                    <a:pt x="0" y="1467612"/>
                  </a:lnTo>
                  <a:close/>
                </a:path>
              </a:pathLst>
            </a:custGeom>
            <a:solidFill>
              <a:srgbClr val="FFFFFF"/>
            </a:solidFill>
          </p:spPr>
        </p:sp>
        <p:sp>
          <p:nvSpPr>
            <p:cNvPr name="Freeform 11" id="11"/>
            <p:cNvSpPr/>
            <p:nvPr/>
          </p:nvSpPr>
          <p:spPr>
            <a:xfrm flipH="false" flipV="false">
              <a:off x="0" y="0"/>
              <a:ext cx="2785237" cy="1524762"/>
            </a:xfrm>
            <a:custGeom>
              <a:avLst/>
              <a:gdLst/>
              <a:ahLst/>
              <a:cxnLst/>
              <a:rect r="r" b="b" t="t" l="l"/>
              <a:pathLst>
                <a:path h="1524762" w="2785237">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85237" y="43688"/>
                  </a:moveTo>
                  <a:lnTo>
                    <a:pt x="2785237" y="100838"/>
                  </a:lnTo>
                  <a:lnTo>
                    <a:pt x="2728087" y="100838"/>
                  </a:lnTo>
                  <a:lnTo>
                    <a:pt x="2728087" y="43688"/>
                  </a:lnTo>
                  <a:close/>
                  <a:moveTo>
                    <a:pt x="2785237" y="157988"/>
                  </a:moveTo>
                  <a:lnTo>
                    <a:pt x="2785237" y="215138"/>
                  </a:lnTo>
                  <a:lnTo>
                    <a:pt x="2728087" y="215138"/>
                  </a:lnTo>
                  <a:lnTo>
                    <a:pt x="2728087" y="157988"/>
                  </a:lnTo>
                  <a:close/>
                  <a:moveTo>
                    <a:pt x="2785237" y="272288"/>
                  </a:moveTo>
                  <a:lnTo>
                    <a:pt x="2785237" y="329438"/>
                  </a:lnTo>
                  <a:lnTo>
                    <a:pt x="2728087" y="329438"/>
                  </a:lnTo>
                  <a:lnTo>
                    <a:pt x="2728087" y="272288"/>
                  </a:lnTo>
                  <a:close/>
                  <a:moveTo>
                    <a:pt x="2785237" y="386588"/>
                  </a:moveTo>
                  <a:lnTo>
                    <a:pt x="2785237" y="443738"/>
                  </a:lnTo>
                  <a:lnTo>
                    <a:pt x="2728087" y="443738"/>
                  </a:lnTo>
                  <a:lnTo>
                    <a:pt x="2728087" y="386588"/>
                  </a:lnTo>
                  <a:close/>
                  <a:moveTo>
                    <a:pt x="2785237" y="500888"/>
                  </a:moveTo>
                  <a:lnTo>
                    <a:pt x="2785237" y="558038"/>
                  </a:lnTo>
                  <a:lnTo>
                    <a:pt x="2728087" y="558038"/>
                  </a:lnTo>
                  <a:lnTo>
                    <a:pt x="2728087" y="500888"/>
                  </a:lnTo>
                  <a:close/>
                  <a:moveTo>
                    <a:pt x="2785237" y="615188"/>
                  </a:moveTo>
                  <a:lnTo>
                    <a:pt x="2785237" y="672338"/>
                  </a:lnTo>
                  <a:lnTo>
                    <a:pt x="2728087" y="672338"/>
                  </a:lnTo>
                  <a:lnTo>
                    <a:pt x="2728087" y="615188"/>
                  </a:lnTo>
                  <a:close/>
                  <a:moveTo>
                    <a:pt x="2785237" y="729488"/>
                  </a:moveTo>
                  <a:lnTo>
                    <a:pt x="2785237" y="786638"/>
                  </a:lnTo>
                  <a:lnTo>
                    <a:pt x="2728087" y="786638"/>
                  </a:lnTo>
                  <a:lnTo>
                    <a:pt x="2728087" y="729488"/>
                  </a:lnTo>
                  <a:close/>
                  <a:moveTo>
                    <a:pt x="2785237" y="843788"/>
                  </a:moveTo>
                  <a:lnTo>
                    <a:pt x="2785237" y="900938"/>
                  </a:lnTo>
                  <a:lnTo>
                    <a:pt x="2728087" y="900938"/>
                  </a:lnTo>
                  <a:lnTo>
                    <a:pt x="2728087" y="843788"/>
                  </a:lnTo>
                  <a:close/>
                  <a:moveTo>
                    <a:pt x="2785237" y="958088"/>
                  </a:moveTo>
                  <a:lnTo>
                    <a:pt x="2785237" y="1015238"/>
                  </a:lnTo>
                  <a:lnTo>
                    <a:pt x="2728087" y="1015238"/>
                  </a:lnTo>
                  <a:lnTo>
                    <a:pt x="2728087" y="958088"/>
                  </a:lnTo>
                  <a:close/>
                  <a:moveTo>
                    <a:pt x="2785237" y="1072388"/>
                  </a:moveTo>
                  <a:lnTo>
                    <a:pt x="2785237" y="1129538"/>
                  </a:lnTo>
                  <a:lnTo>
                    <a:pt x="2728087" y="1129538"/>
                  </a:lnTo>
                  <a:lnTo>
                    <a:pt x="2728087" y="1072388"/>
                  </a:lnTo>
                  <a:close/>
                  <a:moveTo>
                    <a:pt x="2785237" y="1186688"/>
                  </a:moveTo>
                  <a:lnTo>
                    <a:pt x="2785237" y="1243838"/>
                  </a:lnTo>
                  <a:lnTo>
                    <a:pt x="2728087" y="1243838"/>
                  </a:lnTo>
                  <a:lnTo>
                    <a:pt x="2728087" y="1186688"/>
                  </a:lnTo>
                  <a:close/>
                  <a:moveTo>
                    <a:pt x="2785237" y="1300988"/>
                  </a:moveTo>
                  <a:lnTo>
                    <a:pt x="2785237" y="1358138"/>
                  </a:lnTo>
                  <a:lnTo>
                    <a:pt x="2728087" y="1358138"/>
                  </a:lnTo>
                  <a:lnTo>
                    <a:pt x="2728087" y="1300988"/>
                  </a:lnTo>
                  <a:close/>
                  <a:moveTo>
                    <a:pt x="2785237" y="1415288"/>
                  </a:moveTo>
                  <a:lnTo>
                    <a:pt x="2785237" y="1472438"/>
                  </a:lnTo>
                  <a:lnTo>
                    <a:pt x="2728087" y="1472438"/>
                  </a:lnTo>
                  <a:lnTo>
                    <a:pt x="2728087" y="1415288"/>
                  </a:lnTo>
                  <a:close/>
                  <a:moveTo>
                    <a:pt x="2723261" y="1524762"/>
                  </a:moveTo>
                  <a:lnTo>
                    <a:pt x="2666111" y="1524762"/>
                  </a:lnTo>
                  <a:lnTo>
                    <a:pt x="2666111" y="1467612"/>
                  </a:lnTo>
                  <a:lnTo>
                    <a:pt x="2723261" y="1467612"/>
                  </a:lnTo>
                  <a:close/>
                  <a:moveTo>
                    <a:pt x="2608961" y="1524762"/>
                  </a:moveTo>
                  <a:lnTo>
                    <a:pt x="2551811" y="1524762"/>
                  </a:lnTo>
                  <a:lnTo>
                    <a:pt x="2551811" y="1467612"/>
                  </a:lnTo>
                  <a:lnTo>
                    <a:pt x="2608961" y="1467612"/>
                  </a:lnTo>
                  <a:close/>
                  <a:moveTo>
                    <a:pt x="2494661" y="1524762"/>
                  </a:moveTo>
                  <a:lnTo>
                    <a:pt x="2437511" y="1524762"/>
                  </a:lnTo>
                  <a:lnTo>
                    <a:pt x="2437511" y="1467612"/>
                  </a:lnTo>
                  <a:lnTo>
                    <a:pt x="2494661" y="1467612"/>
                  </a:lnTo>
                  <a:close/>
                  <a:moveTo>
                    <a:pt x="2380361" y="1524762"/>
                  </a:moveTo>
                  <a:lnTo>
                    <a:pt x="2323211" y="1524762"/>
                  </a:lnTo>
                  <a:lnTo>
                    <a:pt x="2323211" y="1467612"/>
                  </a:lnTo>
                  <a:lnTo>
                    <a:pt x="2380361" y="1467612"/>
                  </a:lnTo>
                  <a:close/>
                  <a:moveTo>
                    <a:pt x="2266061" y="1524762"/>
                  </a:moveTo>
                  <a:lnTo>
                    <a:pt x="2208911" y="1524762"/>
                  </a:lnTo>
                  <a:lnTo>
                    <a:pt x="2208911" y="1467612"/>
                  </a:lnTo>
                  <a:lnTo>
                    <a:pt x="2266061" y="1467612"/>
                  </a:lnTo>
                  <a:close/>
                  <a:moveTo>
                    <a:pt x="2151761" y="1524762"/>
                  </a:moveTo>
                  <a:lnTo>
                    <a:pt x="2094611" y="1524762"/>
                  </a:lnTo>
                  <a:lnTo>
                    <a:pt x="2094611" y="1467612"/>
                  </a:lnTo>
                  <a:lnTo>
                    <a:pt x="2151761" y="1467612"/>
                  </a:lnTo>
                  <a:close/>
                  <a:moveTo>
                    <a:pt x="2037461" y="1524762"/>
                  </a:moveTo>
                  <a:lnTo>
                    <a:pt x="1980311" y="1524762"/>
                  </a:lnTo>
                  <a:lnTo>
                    <a:pt x="1980311" y="1467612"/>
                  </a:lnTo>
                  <a:lnTo>
                    <a:pt x="2037461" y="1467612"/>
                  </a:lnTo>
                  <a:close/>
                  <a:moveTo>
                    <a:pt x="1923161" y="1524762"/>
                  </a:moveTo>
                  <a:lnTo>
                    <a:pt x="1866011" y="1524762"/>
                  </a:lnTo>
                  <a:lnTo>
                    <a:pt x="1866011" y="1467612"/>
                  </a:lnTo>
                  <a:lnTo>
                    <a:pt x="1923161" y="1467612"/>
                  </a:lnTo>
                  <a:close/>
                  <a:moveTo>
                    <a:pt x="1808861" y="1524762"/>
                  </a:moveTo>
                  <a:lnTo>
                    <a:pt x="1751711" y="1524762"/>
                  </a:lnTo>
                  <a:lnTo>
                    <a:pt x="1751711" y="1467612"/>
                  </a:lnTo>
                  <a:lnTo>
                    <a:pt x="1808861" y="1467612"/>
                  </a:lnTo>
                  <a:close/>
                  <a:moveTo>
                    <a:pt x="1694561" y="1524762"/>
                  </a:moveTo>
                  <a:lnTo>
                    <a:pt x="1637411" y="1524762"/>
                  </a:lnTo>
                  <a:lnTo>
                    <a:pt x="1637411" y="1467612"/>
                  </a:lnTo>
                  <a:lnTo>
                    <a:pt x="1694561" y="1467612"/>
                  </a:lnTo>
                  <a:close/>
                  <a:moveTo>
                    <a:pt x="1580261" y="1524762"/>
                  </a:moveTo>
                  <a:lnTo>
                    <a:pt x="1523111" y="1524762"/>
                  </a:lnTo>
                  <a:lnTo>
                    <a:pt x="1523111" y="1467612"/>
                  </a:lnTo>
                  <a:lnTo>
                    <a:pt x="1580261" y="1467612"/>
                  </a:lnTo>
                  <a:close/>
                  <a:moveTo>
                    <a:pt x="1465961" y="1524762"/>
                  </a:moveTo>
                  <a:lnTo>
                    <a:pt x="1408811" y="1524762"/>
                  </a:lnTo>
                  <a:lnTo>
                    <a:pt x="1408811" y="1467612"/>
                  </a:lnTo>
                  <a:lnTo>
                    <a:pt x="1465961" y="1467612"/>
                  </a:lnTo>
                  <a:close/>
                  <a:moveTo>
                    <a:pt x="1351661" y="1524762"/>
                  </a:moveTo>
                  <a:lnTo>
                    <a:pt x="1294511" y="1524762"/>
                  </a:lnTo>
                  <a:lnTo>
                    <a:pt x="1294511" y="1467612"/>
                  </a:lnTo>
                  <a:lnTo>
                    <a:pt x="1351661" y="1467612"/>
                  </a:lnTo>
                  <a:close/>
                  <a:moveTo>
                    <a:pt x="1237361" y="1524762"/>
                  </a:moveTo>
                  <a:lnTo>
                    <a:pt x="1180211" y="1524762"/>
                  </a:lnTo>
                  <a:lnTo>
                    <a:pt x="1180211" y="1467612"/>
                  </a:lnTo>
                  <a:lnTo>
                    <a:pt x="1237361" y="1467612"/>
                  </a:lnTo>
                  <a:close/>
                  <a:moveTo>
                    <a:pt x="1123061" y="1524762"/>
                  </a:moveTo>
                  <a:lnTo>
                    <a:pt x="1065911" y="1524762"/>
                  </a:lnTo>
                  <a:lnTo>
                    <a:pt x="1065911" y="1467612"/>
                  </a:lnTo>
                  <a:lnTo>
                    <a:pt x="1123061" y="1467612"/>
                  </a:lnTo>
                  <a:close/>
                  <a:moveTo>
                    <a:pt x="1008761" y="1524762"/>
                  </a:moveTo>
                  <a:lnTo>
                    <a:pt x="951611" y="1524762"/>
                  </a:lnTo>
                  <a:lnTo>
                    <a:pt x="951611" y="1467612"/>
                  </a:lnTo>
                  <a:lnTo>
                    <a:pt x="1008761" y="1467612"/>
                  </a:lnTo>
                  <a:close/>
                  <a:moveTo>
                    <a:pt x="894461" y="1524762"/>
                  </a:moveTo>
                  <a:lnTo>
                    <a:pt x="837311" y="1524762"/>
                  </a:lnTo>
                  <a:lnTo>
                    <a:pt x="837311" y="1467612"/>
                  </a:lnTo>
                  <a:lnTo>
                    <a:pt x="894461" y="1467612"/>
                  </a:lnTo>
                  <a:close/>
                  <a:moveTo>
                    <a:pt x="780161" y="1524762"/>
                  </a:moveTo>
                  <a:lnTo>
                    <a:pt x="723011" y="1524762"/>
                  </a:lnTo>
                  <a:lnTo>
                    <a:pt x="723011" y="1467612"/>
                  </a:lnTo>
                  <a:lnTo>
                    <a:pt x="780161" y="1467612"/>
                  </a:lnTo>
                  <a:close/>
                  <a:moveTo>
                    <a:pt x="665861" y="1524762"/>
                  </a:moveTo>
                  <a:lnTo>
                    <a:pt x="608711" y="1524762"/>
                  </a:lnTo>
                  <a:lnTo>
                    <a:pt x="608711" y="1467612"/>
                  </a:lnTo>
                  <a:lnTo>
                    <a:pt x="665861" y="1467612"/>
                  </a:lnTo>
                  <a:close/>
                  <a:moveTo>
                    <a:pt x="551561" y="1524762"/>
                  </a:moveTo>
                  <a:lnTo>
                    <a:pt x="494411" y="1524762"/>
                  </a:lnTo>
                  <a:lnTo>
                    <a:pt x="494411" y="1467612"/>
                  </a:lnTo>
                  <a:lnTo>
                    <a:pt x="551561" y="1467612"/>
                  </a:lnTo>
                  <a:close/>
                  <a:moveTo>
                    <a:pt x="437261" y="1524762"/>
                  </a:moveTo>
                  <a:lnTo>
                    <a:pt x="380111" y="1524762"/>
                  </a:lnTo>
                  <a:lnTo>
                    <a:pt x="380111" y="1467612"/>
                  </a:lnTo>
                  <a:lnTo>
                    <a:pt x="437261" y="1467612"/>
                  </a:lnTo>
                  <a:close/>
                  <a:moveTo>
                    <a:pt x="322961" y="1524762"/>
                  </a:moveTo>
                  <a:lnTo>
                    <a:pt x="265811" y="1524762"/>
                  </a:lnTo>
                  <a:lnTo>
                    <a:pt x="265811" y="1467612"/>
                  </a:lnTo>
                  <a:lnTo>
                    <a:pt x="322961" y="1467612"/>
                  </a:lnTo>
                  <a:close/>
                  <a:moveTo>
                    <a:pt x="208661" y="1524762"/>
                  </a:moveTo>
                  <a:lnTo>
                    <a:pt x="151511" y="1524762"/>
                  </a:lnTo>
                  <a:lnTo>
                    <a:pt x="151511" y="1467612"/>
                  </a:lnTo>
                  <a:lnTo>
                    <a:pt x="208661" y="1467612"/>
                  </a:lnTo>
                  <a:close/>
                  <a:moveTo>
                    <a:pt x="94361" y="1524762"/>
                  </a:moveTo>
                  <a:lnTo>
                    <a:pt x="37338" y="1524762"/>
                  </a:lnTo>
                  <a:lnTo>
                    <a:pt x="37338" y="1467612"/>
                  </a:lnTo>
                  <a:lnTo>
                    <a:pt x="94488" y="1467612"/>
                  </a:lnTo>
                  <a:close/>
                  <a:moveTo>
                    <a:pt x="0" y="1447673"/>
                  </a:moveTo>
                  <a:lnTo>
                    <a:pt x="0" y="1390523"/>
                  </a:lnTo>
                  <a:lnTo>
                    <a:pt x="57150" y="1390523"/>
                  </a:lnTo>
                  <a:lnTo>
                    <a:pt x="57150" y="1447673"/>
                  </a:lnTo>
                  <a:close/>
                  <a:moveTo>
                    <a:pt x="0" y="1333373"/>
                  </a:moveTo>
                  <a:lnTo>
                    <a:pt x="0" y="1276223"/>
                  </a:lnTo>
                  <a:lnTo>
                    <a:pt x="57150" y="1276223"/>
                  </a:lnTo>
                  <a:lnTo>
                    <a:pt x="57150" y="1333373"/>
                  </a:lnTo>
                  <a:close/>
                  <a:moveTo>
                    <a:pt x="0" y="1219073"/>
                  </a:moveTo>
                  <a:lnTo>
                    <a:pt x="0" y="1161923"/>
                  </a:lnTo>
                  <a:lnTo>
                    <a:pt x="57150" y="1161923"/>
                  </a:lnTo>
                  <a:lnTo>
                    <a:pt x="57150" y="1219073"/>
                  </a:lnTo>
                  <a:close/>
                  <a:moveTo>
                    <a:pt x="0" y="1104773"/>
                  </a:moveTo>
                  <a:lnTo>
                    <a:pt x="0" y="1047623"/>
                  </a:lnTo>
                  <a:lnTo>
                    <a:pt x="57150" y="1047623"/>
                  </a:lnTo>
                  <a:lnTo>
                    <a:pt x="57150" y="1104773"/>
                  </a:lnTo>
                  <a:close/>
                  <a:moveTo>
                    <a:pt x="0" y="990473"/>
                  </a:moveTo>
                  <a:lnTo>
                    <a:pt x="0" y="933323"/>
                  </a:lnTo>
                  <a:lnTo>
                    <a:pt x="57150" y="933323"/>
                  </a:lnTo>
                  <a:lnTo>
                    <a:pt x="57150" y="990473"/>
                  </a:lnTo>
                  <a:close/>
                  <a:moveTo>
                    <a:pt x="0" y="876173"/>
                  </a:moveTo>
                  <a:lnTo>
                    <a:pt x="0" y="819023"/>
                  </a:lnTo>
                  <a:lnTo>
                    <a:pt x="57150" y="819023"/>
                  </a:lnTo>
                  <a:lnTo>
                    <a:pt x="57150" y="876173"/>
                  </a:lnTo>
                  <a:close/>
                  <a:moveTo>
                    <a:pt x="0" y="761873"/>
                  </a:moveTo>
                  <a:lnTo>
                    <a:pt x="0" y="704723"/>
                  </a:lnTo>
                  <a:lnTo>
                    <a:pt x="57150" y="704723"/>
                  </a:lnTo>
                  <a:lnTo>
                    <a:pt x="57150" y="761873"/>
                  </a:lnTo>
                  <a:close/>
                  <a:moveTo>
                    <a:pt x="0" y="647573"/>
                  </a:moveTo>
                  <a:lnTo>
                    <a:pt x="0" y="590423"/>
                  </a:lnTo>
                  <a:lnTo>
                    <a:pt x="57150" y="590423"/>
                  </a:lnTo>
                  <a:lnTo>
                    <a:pt x="57150" y="647573"/>
                  </a:lnTo>
                  <a:close/>
                  <a:moveTo>
                    <a:pt x="0" y="533273"/>
                  </a:moveTo>
                  <a:lnTo>
                    <a:pt x="0" y="476123"/>
                  </a:lnTo>
                  <a:lnTo>
                    <a:pt x="57150" y="476123"/>
                  </a:lnTo>
                  <a:lnTo>
                    <a:pt x="57150" y="533273"/>
                  </a:lnTo>
                  <a:close/>
                  <a:moveTo>
                    <a:pt x="0" y="418973"/>
                  </a:moveTo>
                  <a:lnTo>
                    <a:pt x="0" y="361823"/>
                  </a:lnTo>
                  <a:lnTo>
                    <a:pt x="57150" y="361823"/>
                  </a:lnTo>
                  <a:lnTo>
                    <a:pt x="57150" y="418973"/>
                  </a:lnTo>
                  <a:close/>
                  <a:moveTo>
                    <a:pt x="0" y="304673"/>
                  </a:moveTo>
                  <a:lnTo>
                    <a:pt x="0" y="247523"/>
                  </a:lnTo>
                  <a:lnTo>
                    <a:pt x="57150" y="247523"/>
                  </a:lnTo>
                  <a:lnTo>
                    <a:pt x="57150" y="304673"/>
                  </a:lnTo>
                  <a:close/>
                  <a:moveTo>
                    <a:pt x="0" y="190373"/>
                  </a:moveTo>
                  <a:lnTo>
                    <a:pt x="0" y="133223"/>
                  </a:lnTo>
                  <a:lnTo>
                    <a:pt x="57150" y="133223"/>
                  </a:lnTo>
                  <a:lnTo>
                    <a:pt x="57150" y="190373"/>
                  </a:lnTo>
                  <a:close/>
                  <a:moveTo>
                    <a:pt x="0" y="76073"/>
                  </a:moveTo>
                  <a:lnTo>
                    <a:pt x="0" y="28575"/>
                  </a:lnTo>
                  <a:cubicBezTo>
                    <a:pt x="0" y="12827"/>
                    <a:pt x="12827" y="0"/>
                    <a:pt x="28575" y="0"/>
                  </a:cubicBezTo>
                  <a:lnTo>
                    <a:pt x="85725" y="0"/>
                  </a:lnTo>
                  <a:lnTo>
                    <a:pt x="85725" y="57150"/>
                  </a:lnTo>
                  <a:lnTo>
                    <a:pt x="28575" y="57150"/>
                  </a:lnTo>
                  <a:lnTo>
                    <a:pt x="28575" y="28575"/>
                  </a:lnTo>
                  <a:lnTo>
                    <a:pt x="57150" y="28575"/>
                  </a:lnTo>
                  <a:lnTo>
                    <a:pt x="57150" y="76073"/>
                  </a:lnTo>
                  <a:close/>
                </a:path>
              </a:pathLst>
            </a:custGeom>
            <a:solidFill>
              <a:srgbClr val="FA6400"/>
            </a:solidFill>
          </p:spPr>
        </p:sp>
        <p:sp>
          <p:nvSpPr>
            <p:cNvPr name="TextBox 12" id="12"/>
            <p:cNvSpPr txBox="true"/>
            <p:nvPr/>
          </p:nvSpPr>
          <p:spPr>
            <a:xfrm>
              <a:off x="0" y="-9525"/>
              <a:ext cx="2785298" cy="1534229"/>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Temperature Sensor</a:t>
              </a:r>
            </a:p>
          </p:txBody>
        </p:sp>
      </p:grpSp>
      <p:grpSp>
        <p:nvGrpSpPr>
          <p:cNvPr name="Group 13" id="13"/>
          <p:cNvGrpSpPr/>
          <p:nvPr/>
        </p:nvGrpSpPr>
        <p:grpSpPr>
          <a:xfrm rot="0">
            <a:off x="3663335" y="4412103"/>
            <a:ext cx="2117194" cy="1199973"/>
            <a:chOff x="0" y="0"/>
            <a:chExt cx="2822926" cy="1599964"/>
          </a:xfrm>
        </p:grpSpPr>
        <p:sp>
          <p:nvSpPr>
            <p:cNvPr name="Freeform 14" id="14"/>
            <p:cNvSpPr/>
            <p:nvPr/>
          </p:nvSpPr>
          <p:spPr>
            <a:xfrm flipH="false" flipV="false">
              <a:off x="28575" y="28575"/>
              <a:ext cx="2765806" cy="1542796"/>
            </a:xfrm>
            <a:custGeom>
              <a:avLst/>
              <a:gdLst/>
              <a:ahLst/>
              <a:cxnLst/>
              <a:rect r="r" b="b" t="t" l="l"/>
              <a:pathLst>
                <a:path h="1542796" w="2765806">
                  <a:moveTo>
                    <a:pt x="0" y="0"/>
                  </a:moveTo>
                  <a:lnTo>
                    <a:pt x="2765806" y="0"/>
                  </a:lnTo>
                  <a:lnTo>
                    <a:pt x="2765806" y="1542796"/>
                  </a:lnTo>
                  <a:lnTo>
                    <a:pt x="0" y="1542796"/>
                  </a:lnTo>
                  <a:close/>
                </a:path>
              </a:pathLst>
            </a:custGeom>
            <a:solidFill>
              <a:srgbClr val="FFFFFF"/>
            </a:solidFill>
          </p:spPr>
        </p:sp>
        <p:sp>
          <p:nvSpPr>
            <p:cNvPr name="Freeform 15" id="15"/>
            <p:cNvSpPr/>
            <p:nvPr/>
          </p:nvSpPr>
          <p:spPr>
            <a:xfrm flipH="false" flipV="false">
              <a:off x="0" y="0"/>
              <a:ext cx="2822956" cy="1599946"/>
            </a:xfrm>
            <a:custGeom>
              <a:avLst/>
              <a:gdLst/>
              <a:ahLst/>
              <a:cxnLst/>
              <a:rect r="r" b="b" t="t" l="l"/>
              <a:pathLst>
                <a:path h="1599946" w="2822956">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71775" y="0"/>
                  </a:moveTo>
                  <a:lnTo>
                    <a:pt x="2794381" y="0"/>
                  </a:lnTo>
                  <a:cubicBezTo>
                    <a:pt x="2810129" y="0"/>
                    <a:pt x="2822956" y="12827"/>
                    <a:pt x="2822956" y="28575"/>
                  </a:cubicBezTo>
                  <a:lnTo>
                    <a:pt x="2822956" y="63119"/>
                  </a:lnTo>
                  <a:lnTo>
                    <a:pt x="2765806" y="63119"/>
                  </a:lnTo>
                  <a:lnTo>
                    <a:pt x="2765806" y="28575"/>
                  </a:lnTo>
                  <a:lnTo>
                    <a:pt x="2794381" y="28575"/>
                  </a:lnTo>
                  <a:lnTo>
                    <a:pt x="2794381" y="57150"/>
                  </a:lnTo>
                  <a:lnTo>
                    <a:pt x="2771775" y="57150"/>
                  </a:lnTo>
                  <a:close/>
                  <a:moveTo>
                    <a:pt x="2822956" y="120269"/>
                  </a:moveTo>
                  <a:lnTo>
                    <a:pt x="2822956" y="177419"/>
                  </a:lnTo>
                  <a:lnTo>
                    <a:pt x="2765806" y="177419"/>
                  </a:lnTo>
                  <a:lnTo>
                    <a:pt x="2765806" y="120269"/>
                  </a:lnTo>
                  <a:close/>
                  <a:moveTo>
                    <a:pt x="2822956" y="234569"/>
                  </a:moveTo>
                  <a:lnTo>
                    <a:pt x="2822956" y="291719"/>
                  </a:lnTo>
                  <a:lnTo>
                    <a:pt x="2765806" y="291719"/>
                  </a:lnTo>
                  <a:lnTo>
                    <a:pt x="2765806" y="234569"/>
                  </a:lnTo>
                  <a:close/>
                  <a:moveTo>
                    <a:pt x="2822956" y="348869"/>
                  </a:moveTo>
                  <a:lnTo>
                    <a:pt x="2822956" y="406019"/>
                  </a:lnTo>
                  <a:lnTo>
                    <a:pt x="2765806" y="406019"/>
                  </a:lnTo>
                  <a:lnTo>
                    <a:pt x="2765806" y="348869"/>
                  </a:lnTo>
                  <a:close/>
                  <a:moveTo>
                    <a:pt x="2822956" y="463169"/>
                  </a:moveTo>
                  <a:lnTo>
                    <a:pt x="2822956" y="520319"/>
                  </a:lnTo>
                  <a:lnTo>
                    <a:pt x="2765806" y="520319"/>
                  </a:lnTo>
                  <a:lnTo>
                    <a:pt x="2765806" y="463169"/>
                  </a:lnTo>
                  <a:close/>
                  <a:moveTo>
                    <a:pt x="2822956" y="577469"/>
                  </a:moveTo>
                  <a:lnTo>
                    <a:pt x="2822956" y="634619"/>
                  </a:lnTo>
                  <a:lnTo>
                    <a:pt x="2765806" y="634619"/>
                  </a:lnTo>
                  <a:lnTo>
                    <a:pt x="2765806" y="577469"/>
                  </a:lnTo>
                  <a:close/>
                  <a:moveTo>
                    <a:pt x="2822956" y="691769"/>
                  </a:moveTo>
                  <a:lnTo>
                    <a:pt x="2822956" y="748919"/>
                  </a:lnTo>
                  <a:lnTo>
                    <a:pt x="2765806" y="748919"/>
                  </a:lnTo>
                  <a:lnTo>
                    <a:pt x="2765806" y="691769"/>
                  </a:lnTo>
                  <a:close/>
                  <a:moveTo>
                    <a:pt x="2822956" y="806069"/>
                  </a:moveTo>
                  <a:lnTo>
                    <a:pt x="2822956" y="863219"/>
                  </a:lnTo>
                  <a:lnTo>
                    <a:pt x="2765806" y="863219"/>
                  </a:lnTo>
                  <a:lnTo>
                    <a:pt x="2765806" y="806069"/>
                  </a:lnTo>
                  <a:close/>
                  <a:moveTo>
                    <a:pt x="2822956" y="920369"/>
                  </a:moveTo>
                  <a:lnTo>
                    <a:pt x="2822956" y="977519"/>
                  </a:lnTo>
                  <a:lnTo>
                    <a:pt x="2765806" y="977519"/>
                  </a:lnTo>
                  <a:lnTo>
                    <a:pt x="2765806" y="920369"/>
                  </a:lnTo>
                  <a:close/>
                  <a:moveTo>
                    <a:pt x="2822956" y="1034669"/>
                  </a:moveTo>
                  <a:lnTo>
                    <a:pt x="2822956" y="1091819"/>
                  </a:lnTo>
                  <a:lnTo>
                    <a:pt x="2765806" y="1091819"/>
                  </a:lnTo>
                  <a:lnTo>
                    <a:pt x="2765806" y="1034669"/>
                  </a:lnTo>
                  <a:close/>
                  <a:moveTo>
                    <a:pt x="2822956" y="1148969"/>
                  </a:moveTo>
                  <a:lnTo>
                    <a:pt x="2822956" y="1206119"/>
                  </a:lnTo>
                  <a:lnTo>
                    <a:pt x="2765806" y="1206119"/>
                  </a:lnTo>
                  <a:lnTo>
                    <a:pt x="2765806" y="1148969"/>
                  </a:lnTo>
                  <a:close/>
                  <a:moveTo>
                    <a:pt x="2822956" y="1263269"/>
                  </a:moveTo>
                  <a:lnTo>
                    <a:pt x="2822956" y="1320419"/>
                  </a:lnTo>
                  <a:lnTo>
                    <a:pt x="2765806" y="1320419"/>
                  </a:lnTo>
                  <a:lnTo>
                    <a:pt x="2765806" y="1263269"/>
                  </a:lnTo>
                  <a:close/>
                  <a:moveTo>
                    <a:pt x="2822956" y="1377569"/>
                  </a:moveTo>
                  <a:lnTo>
                    <a:pt x="2822956" y="1434719"/>
                  </a:lnTo>
                  <a:lnTo>
                    <a:pt x="2765806" y="1434719"/>
                  </a:lnTo>
                  <a:lnTo>
                    <a:pt x="2765806" y="1377569"/>
                  </a:lnTo>
                  <a:close/>
                  <a:moveTo>
                    <a:pt x="2822956" y="1491869"/>
                  </a:moveTo>
                  <a:lnTo>
                    <a:pt x="2822956" y="1549019"/>
                  </a:lnTo>
                  <a:lnTo>
                    <a:pt x="2765806" y="1549019"/>
                  </a:lnTo>
                  <a:lnTo>
                    <a:pt x="2765806" y="1491869"/>
                  </a:lnTo>
                  <a:close/>
                  <a:moveTo>
                    <a:pt x="2759583" y="1599946"/>
                  </a:moveTo>
                  <a:lnTo>
                    <a:pt x="2702433" y="1599946"/>
                  </a:lnTo>
                  <a:lnTo>
                    <a:pt x="2702433" y="1542796"/>
                  </a:lnTo>
                  <a:lnTo>
                    <a:pt x="2759583" y="1542796"/>
                  </a:lnTo>
                  <a:close/>
                  <a:moveTo>
                    <a:pt x="2645283" y="1599946"/>
                  </a:moveTo>
                  <a:lnTo>
                    <a:pt x="2588133" y="1599946"/>
                  </a:lnTo>
                  <a:lnTo>
                    <a:pt x="2588133" y="1542796"/>
                  </a:lnTo>
                  <a:lnTo>
                    <a:pt x="2645283" y="1542796"/>
                  </a:lnTo>
                  <a:close/>
                  <a:moveTo>
                    <a:pt x="2530983" y="1599946"/>
                  </a:moveTo>
                  <a:lnTo>
                    <a:pt x="2473833" y="1599946"/>
                  </a:lnTo>
                  <a:lnTo>
                    <a:pt x="2473833" y="1542796"/>
                  </a:lnTo>
                  <a:lnTo>
                    <a:pt x="2530983" y="1542796"/>
                  </a:lnTo>
                  <a:close/>
                  <a:moveTo>
                    <a:pt x="2416683" y="1599946"/>
                  </a:moveTo>
                  <a:lnTo>
                    <a:pt x="2359533" y="1599946"/>
                  </a:lnTo>
                  <a:lnTo>
                    <a:pt x="2359533" y="1542796"/>
                  </a:lnTo>
                  <a:lnTo>
                    <a:pt x="2416683" y="1542796"/>
                  </a:lnTo>
                  <a:close/>
                  <a:moveTo>
                    <a:pt x="2302383" y="1599946"/>
                  </a:moveTo>
                  <a:lnTo>
                    <a:pt x="2245233" y="1599946"/>
                  </a:lnTo>
                  <a:lnTo>
                    <a:pt x="2245233" y="1542796"/>
                  </a:lnTo>
                  <a:lnTo>
                    <a:pt x="2302383" y="1542796"/>
                  </a:lnTo>
                  <a:close/>
                  <a:moveTo>
                    <a:pt x="2188083" y="1599946"/>
                  </a:moveTo>
                  <a:lnTo>
                    <a:pt x="2130933" y="1599946"/>
                  </a:lnTo>
                  <a:lnTo>
                    <a:pt x="2130933" y="1542796"/>
                  </a:lnTo>
                  <a:lnTo>
                    <a:pt x="2188083" y="1542796"/>
                  </a:lnTo>
                  <a:close/>
                  <a:moveTo>
                    <a:pt x="2073783" y="1599946"/>
                  </a:moveTo>
                  <a:lnTo>
                    <a:pt x="2016633" y="1599946"/>
                  </a:lnTo>
                  <a:lnTo>
                    <a:pt x="2016633" y="1542796"/>
                  </a:lnTo>
                  <a:lnTo>
                    <a:pt x="2073783" y="1542796"/>
                  </a:lnTo>
                  <a:close/>
                  <a:moveTo>
                    <a:pt x="1959483" y="1599946"/>
                  </a:moveTo>
                  <a:lnTo>
                    <a:pt x="1902333" y="1599946"/>
                  </a:lnTo>
                  <a:lnTo>
                    <a:pt x="1902333" y="1542796"/>
                  </a:lnTo>
                  <a:lnTo>
                    <a:pt x="1959483" y="1542796"/>
                  </a:lnTo>
                  <a:close/>
                  <a:moveTo>
                    <a:pt x="1845183" y="1599946"/>
                  </a:moveTo>
                  <a:lnTo>
                    <a:pt x="1788033" y="1599946"/>
                  </a:lnTo>
                  <a:lnTo>
                    <a:pt x="1788033" y="1542796"/>
                  </a:lnTo>
                  <a:lnTo>
                    <a:pt x="1845183" y="1542796"/>
                  </a:lnTo>
                  <a:close/>
                  <a:moveTo>
                    <a:pt x="1730883" y="1599946"/>
                  </a:moveTo>
                  <a:lnTo>
                    <a:pt x="1673733" y="1599946"/>
                  </a:lnTo>
                  <a:lnTo>
                    <a:pt x="1673733" y="1542796"/>
                  </a:lnTo>
                  <a:lnTo>
                    <a:pt x="1730883" y="1542796"/>
                  </a:lnTo>
                  <a:close/>
                  <a:moveTo>
                    <a:pt x="1616583" y="1599946"/>
                  </a:moveTo>
                  <a:lnTo>
                    <a:pt x="1559433" y="1599946"/>
                  </a:lnTo>
                  <a:lnTo>
                    <a:pt x="1559433" y="1542796"/>
                  </a:lnTo>
                  <a:lnTo>
                    <a:pt x="1616583" y="1542796"/>
                  </a:lnTo>
                  <a:close/>
                  <a:moveTo>
                    <a:pt x="1502283" y="1599946"/>
                  </a:moveTo>
                  <a:lnTo>
                    <a:pt x="1445133" y="1599946"/>
                  </a:lnTo>
                  <a:lnTo>
                    <a:pt x="1445133" y="1542796"/>
                  </a:lnTo>
                  <a:lnTo>
                    <a:pt x="1502283" y="1542796"/>
                  </a:lnTo>
                  <a:close/>
                  <a:moveTo>
                    <a:pt x="1387983" y="1599946"/>
                  </a:moveTo>
                  <a:lnTo>
                    <a:pt x="1330833" y="1599946"/>
                  </a:lnTo>
                  <a:lnTo>
                    <a:pt x="1330833" y="1542796"/>
                  </a:lnTo>
                  <a:lnTo>
                    <a:pt x="1387983" y="1542796"/>
                  </a:lnTo>
                  <a:close/>
                  <a:moveTo>
                    <a:pt x="1273683" y="1599946"/>
                  </a:moveTo>
                  <a:lnTo>
                    <a:pt x="1216533" y="1599946"/>
                  </a:lnTo>
                  <a:lnTo>
                    <a:pt x="1216533" y="1542796"/>
                  </a:lnTo>
                  <a:lnTo>
                    <a:pt x="1273683" y="1542796"/>
                  </a:lnTo>
                  <a:close/>
                  <a:moveTo>
                    <a:pt x="1159383" y="1599946"/>
                  </a:moveTo>
                  <a:lnTo>
                    <a:pt x="1102233" y="1599946"/>
                  </a:lnTo>
                  <a:lnTo>
                    <a:pt x="1102233" y="1542796"/>
                  </a:lnTo>
                  <a:lnTo>
                    <a:pt x="1159383" y="1542796"/>
                  </a:lnTo>
                  <a:close/>
                  <a:moveTo>
                    <a:pt x="1045083" y="1599946"/>
                  </a:moveTo>
                  <a:lnTo>
                    <a:pt x="987933" y="1599946"/>
                  </a:lnTo>
                  <a:lnTo>
                    <a:pt x="987933" y="1542796"/>
                  </a:lnTo>
                  <a:lnTo>
                    <a:pt x="1045083" y="1542796"/>
                  </a:lnTo>
                  <a:close/>
                  <a:moveTo>
                    <a:pt x="930783" y="1599946"/>
                  </a:moveTo>
                  <a:lnTo>
                    <a:pt x="873633" y="1599946"/>
                  </a:lnTo>
                  <a:lnTo>
                    <a:pt x="873633" y="1542796"/>
                  </a:lnTo>
                  <a:lnTo>
                    <a:pt x="930783" y="1542796"/>
                  </a:lnTo>
                  <a:close/>
                  <a:moveTo>
                    <a:pt x="816483" y="1599946"/>
                  </a:moveTo>
                  <a:lnTo>
                    <a:pt x="759333" y="1599946"/>
                  </a:lnTo>
                  <a:lnTo>
                    <a:pt x="759333" y="1542796"/>
                  </a:lnTo>
                  <a:lnTo>
                    <a:pt x="816483" y="1542796"/>
                  </a:lnTo>
                  <a:close/>
                  <a:moveTo>
                    <a:pt x="702183" y="1599946"/>
                  </a:moveTo>
                  <a:lnTo>
                    <a:pt x="645033" y="1599946"/>
                  </a:lnTo>
                  <a:lnTo>
                    <a:pt x="645033" y="1542796"/>
                  </a:lnTo>
                  <a:lnTo>
                    <a:pt x="702183" y="1542796"/>
                  </a:lnTo>
                  <a:close/>
                  <a:moveTo>
                    <a:pt x="587883" y="1599946"/>
                  </a:moveTo>
                  <a:lnTo>
                    <a:pt x="530733" y="1599946"/>
                  </a:lnTo>
                  <a:lnTo>
                    <a:pt x="530733" y="1542796"/>
                  </a:lnTo>
                  <a:lnTo>
                    <a:pt x="587883" y="1542796"/>
                  </a:lnTo>
                  <a:close/>
                  <a:moveTo>
                    <a:pt x="473583" y="1599946"/>
                  </a:moveTo>
                  <a:lnTo>
                    <a:pt x="416433" y="1599946"/>
                  </a:lnTo>
                  <a:lnTo>
                    <a:pt x="416433" y="1542796"/>
                  </a:lnTo>
                  <a:lnTo>
                    <a:pt x="473583" y="1542796"/>
                  </a:lnTo>
                  <a:close/>
                  <a:moveTo>
                    <a:pt x="359283" y="1599946"/>
                  </a:moveTo>
                  <a:lnTo>
                    <a:pt x="302133" y="1599946"/>
                  </a:lnTo>
                  <a:lnTo>
                    <a:pt x="302133" y="1542796"/>
                  </a:lnTo>
                  <a:lnTo>
                    <a:pt x="359283" y="1542796"/>
                  </a:lnTo>
                  <a:close/>
                  <a:moveTo>
                    <a:pt x="244983" y="1599946"/>
                  </a:moveTo>
                  <a:lnTo>
                    <a:pt x="187833" y="1599946"/>
                  </a:lnTo>
                  <a:lnTo>
                    <a:pt x="187833" y="1542796"/>
                  </a:lnTo>
                  <a:lnTo>
                    <a:pt x="244983" y="1542796"/>
                  </a:lnTo>
                  <a:close/>
                  <a:moveTo>
                    <a:pt x="130683" y="1599946"/>
                  </a:moveTo>
                  <a:lnTo>
                    <a:pt x="73533" y="1599946"/>
                  </a:lnTo>
                  <a:lnTo>
                    <a:pt x="73533" y="1542796"/>
                  </a:lnTo>
                  <a:lnTo>
                    <a:pt x="130683" y="1542796"/>
                  </a:lnTo>
                  <a:close/>
                  <a:moveTo>
                    <a:pt x="0" y="1559179"/>
                  </a:moveTo>
                  <a:lnTo>
                    <a:pt x="0" y="1502029"/>
                  </a:lnTo>
                  <a:lnTo>
                    <a:pt x="57150" y="1502029"/>
                  </a:lnTo>
                  <a:lnTo>
                    <a:pt x="57150" y="1559179"/>
                  </a:lnTo>
                  <a:close/>
                  <a:moveTo>
                    <a:pt x="0" y="1444879"/>
                  </a:moveTo>
                  <a:lnTo>
                    <a:pt x="0" y="1387729"/>
                  </a:lnTo>
                  <a:lnTo>
                    <a:pt x="57150" y="1387729"/>
                  </a:lnTo>
                  <a:lnTo>
                    <a:pt x="57150" y="1444879"/>
                  </a:lnTo>
                  <a:close/>
                  <a:moveTo>
                    <a:pt x="0" y="1330579"/>
                  </a:moveTo>
                  <a:lnTo>
                    <a:pt x="0" y="1273429"/>
                  </a:lnTo>
                  <a:lnTo>
                    <a:pt x="57150" y="1273429"/>
                  </a:lnTo>
                  <a:lnTo>
                    <a:pt x="57150" y="1330579"/>
                  </a:lnTo>
                  <a:close/>
                  <a:moveTo>
                    <a:pt x="0" y="1216279"/>
                  </a:moveTo>
                  <a:lnTo>
                    <a:pt x="0" y="1159129"/>
                  </a:lnTo>
                  <a:lnTo>
                    <a:pt x="57150" y="1159129"/>
                  </a:lnTo>
                  <a:lnTo>
                    <a:pt x="57150" y="1216279"/>
                  </a:lnTo>
                  <a:close/>
                  <a:moveTo>
                    <a:pt x="0" y="1101979"/>
                  </a:moveTo>
                  <a:lnTo>
                    <a:pt x="0" y="1044829"/>
                  </a:lnTo>
                  <a:lnTo>
                    <a:pt x="57150" y="1044829"/>
                  </a:lnTo>
                  <a:lnTo>
                    <a:pt x="57150" y="1101979"/>
                  </a:lnTo>
                  <a:close/>
                  <a:moveTo>
                    <a:pt x="0" y="987679"/>
                  </a:moveTo>
                  <a:lnTo>
                    <a:pt x="0" y="930529"/>
                  </a:lnTo>
                  <a:lnTo>
                    <a:pt x="57150" y="930529"/>
                  </a:lnTo>
                  <a:lnTo>
                    <a:pt x="57150" y="987679"/>
                  </a:lnTo>
                  <a:close/>
                  <a:moveTo>
                    <a:pt x="0" y="873379"/>
                  </a:moveTo>
                  <a:lnTo>
                    <a:pt x="0" y="816229"/>
                  </a:lnTo>
                  <a:lnTo>
                    <a:pt x="57150" y="816229"/>
                  </a:lnTo>
                  <a:lnTo>
                    <a:pt x="57150" y="873379"/>
                  </a:lnTo>
                  <a:close/>
                  <a:moveTo>
                    <a:pt x="0" y="759079"/>
                  </a:moveTo>
                  <a:lnTo>
                    <a:pt x="0" y="701929"/>
                  </a:lnTo>
                  <a:lnTo>
                    <a:pt x="57150" y="701929"/>
                  </a:lnTo>
                  <a:lnTo>
                    <a:pt x="57150" y="759079"/>
                  </a:lnTo>
                  <a:close/>
                  <a:moveTo>
                    <a:pt x="0" y="644779"/>
                  </a:moveTo>
                  <a:lnTo>
                    <a:pt x="0" y="587629"/>
                  </a:lnTo>
                  <a:lnTo>
                    <a:pt x="57150" y="587629"/>
                  </a:lnTo>
                  <a:lnTo>
                    <a:pt x="57150" y="644779"/>
                  </a:lnTo>
                  <a:close/>
                  <a:moveTo>
                    <a:pt x="0" y="530479"/>
                  </a:moveTo>
                  <a:lnTo>
                    <a:pt x="0" y="473329"/>
                  </a:lnTo>
                  <a:lnTo>
                    <a:pt x="57150" y="473329"/>
                  </a:lnTo>
                  <a:lnTo>
                    <a:pt x="57150" y="530479"/>
                  </a:lnTo>
                  <a:close/>
                  <a:moveTo>
                    <a:pt x="0" y="416179"/>
                  </a:moveTo>
                  <a:lnTo>
                    <a:pt x="0" y="359029"/>
                  </a:lnTo>
                  <a:lnTo>
                    <a:pt x="57150" y="359029"/>
                  </a:lnTo>
                  <a:lnTo>
                    <a:pt x="57150" y="416179"/>
                  </a:lnTo>
                  <a:close/>
                  <a:moveTo>
                    <a:pt x="0" y="301879"/>
                  </a:moveTo>
                  <a:lnTo>
                    <a:pt x="0" y="244729"/>
                  </a:lnTo>
                  <a:lnTo>
                    <a:pt x="57150" y="244729"/>
                  </a:lnTo>
                  <a:lnTo>
                    <a:pt x="57150" y="301879"/>
                  </a:lnTo>
                  <a:close/>
                  <a:moveTo>
                    <a:pt x="0" y="187579"/>
                  </a:moveTo>
                  <a:lnTo>
                    <a:pt x="0" y="130429"/>
                  </a:lnTo>
                  <a:lnTo>
                    <a:pt x="57150" y="130429"/>
                  </a:lnTo>
                  <a:lnTo>
                    <a:pt x="57150" y="187579"/>
                  </a:lnTo>
                  <a:close/>
                  <a:moveTo>
                    <a:pt x="0" y="73279"/>
                  </a:moveTo>
                  <a:lnTo>
                    <a:pt x="0" y="28575"/>
                  </a:lnTo>
                  <a:cubicBezTo>
                    <a:pt x="0" y="12827"/>
                    <a:pt x="12827" y="0"/>
                    <a:pt x="28575" y="0"/>
                  </a:cubicBezTo>
                  <a:lnTo>
                    <a:pt x="85725" y="0"/>
                  </a:lnTo>
                  <a:lnTo>
                    <a:pt x="85725" y="57150"/>
                  </a:lnTo>
                  <a:lnTo>
                    <a:pt x="28575" y="57150"/>
                  </a:lnTo>
                  <a:lnTo>
                    <a:pt x="28575" y="28575"/>
                  </a:lnTo>
                  <a:lnTo>
                    <a:pt x="57150" y="28575"/>
                  </a:lnTo>
                  <a:lnTo>
                    <a:pt x="57150" y="73279"/>
                  </a:lnTo>
                  <a:close/>
                </a:path>
              </a:pathLst>
            </a:custGeom>
            <a:solidFill>
              <a:srgbClr val="FA6400"/>
            </a:solidFill>
          </p:spPr>
        </p:sp>
        <p:sp>
          <p:nvSpPr>
            <p:cNvPr name="TextBox 16" id="16"/>
            <p:cNvSpPr txBox="true"/>
            <p:nvPr/>
          </p:nvSpPr>
          <p:spPr>
            <a:xfrm>
              <a:off x="0" y="-9525"/>
              <a:ext cx="2822926" cy="1609489"/>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Ph Sensor</a:t>
              </a:r>
            </a:p>
          </p:txBody>
        </p:sp>
      </p:grpSp>
      <p:grpSp>
        <p:nvGrpSpPr>
          <p:cNvPr name="Group 17" id="17"/>
          <p:cNvGrpSpPr/>
          <p:nvPr/>
        </p:nvGrpSpPr>
        <p:grpSpPr>
          <a:xfrm rot="0">
            <a:off x="3689792" y="6011950"/>
            <a:ext cx="2103084" cy="1129417"/>
            <a:chOff x="0" y="0"/>
            <a:chExt cx="2804112" cy="1505890"/>
          </a:xfrm>
        </p:grpSpPr>
        <p:sp>
          <p:nvSpPr>
            <p:cNvPr name="Freeform 18" id="18"/>
            <p:cNvSpPr/>
            <p:nvPr/>
          </p:nvSpPr>
          <p:spPr>
            <a:xfrm flipH="false" flipV="false">
              <a:off x="28575" y="28575"/>
              <a:ext cx="2747010" cy="1448689"/>
            </a:xfrm>
            <a:custGeom>
              <a:avLst/>
              <a:gdLst/>
              <a:ahLst/>
              <a:cxnLst/>
              <a:rect r="r" b="b" t="t" l="l"/>
              <a:pathLst>
                <a:path h="1448689" w="2747010">
                  <a:moveTo>
                    <a:pt x="0" y="0"/>
                  </a:moveTo>
                  <a:lnTo>
                    <a:pt x="2747010" y="0"/>
                  </a:lnTo>
                  <a:lnTo>
                    <a:pt x="2747010" y="1448689"/>
                  </a:lnTo>
                  <a:lnTo>
                    <a:pt x="0" y="1448689"/>
                  </a:lnTo>
                  <a:close/>
                </a:path>
              </a:pathLst>
            </a:custGeom>
            <a:solidFill>
              <a:srgbClr val="FFFFFF"/>
            </a:solidFill>
          </p:spPr>
        </p:sp>
        <p:sp>
          <p:nvSpPr>
            <p:cNvPr name="Freeform 19" id="19"/>
            <p:cNvSpPr/>
            <p:nvPr/>
          </p:nvSpPr>
          <p:spPr>
            <a:xfrm flipH="false" flipV="false">
              <a:off x="0" y="0"/>
              <a:ext cx="2804160" cy="1505839"/>
            </a:xfrm>
            <a:custGeom>
              <a:avLst/>
              <a:gdLst/>
              <a:ahLst/>
              <a:cxnLst/>
              <a:rect r="r" b="b" t="t" l="l"/>
              <a:pathLst>
                <a:path h="1505839" w="2804160">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71775" y="0"/>
                  </a:moveTo>
                  <a:lnTo>
                    <a:pt x="2775585" y="0"/>
                  </a:lnTo>
                  <a:cubicBezTo>
                    <a:pt x="2791333" y="0"/>
                    <a:pt x="2804160" y="12827"/>
                    <a:pt x="2804160" y="28575"/>
                  </a:cubicBezTo>
                  <a:lnTo>
                    <a:pt x="2804160" y="81915"/>
                  </a:lnTo>
                  <a:lnTo>
                    <a:pt x="2747010" y="81915"/>
                  </a:lnTo>
                  <a:lnTo>
                    <a:pt x="2747010" y="28575"/>
                  </a:lnTo>
                  <a:lnTo>
                    <a:pt x="2775585" y="28575"/>
                  </a:lnTo>
                  <a:lnTo>
                    <a:pt x="2775585" y="57150"/>
                  </a:lnTo>
                  <a:lnTo>
                    <a:pt x="2771775" y="57150"/>
                  </a:lnTo>
                  <a:close/>
                  <a:moveTo>
                    <a:pt x="2804160" y="139065"/>
                  </a:moveTo>
                  <a:lnTo>
                    <a:pt x="2804160" y="196215"/>
                  </a:lnTo>
                  <a:lnTo>
                    <a:pt x="2747010" y="196215"/>
                  </a:lnTo>
                  <a:lnTo>
                    <a:pt x="2747010" y="139065"/>
                  </a:lnTo>
                  <a:close/>
                  <a:moveTo>
                    <a:pt x="2804160" y="253365"/>
                  </a:moveTo>
                  <a:lnTo>
                    <a:pt x="2804160" y="310515"/>
                  </a:lnTo>
                  <a:lnTo>
                    <a:pt x="2747010" y="310515"/>
                  </a:lnTo>
                  <a:lnTo>
                    <a:pt x="2747010" y="253365"/>
                  </a:lnTo>
                  <a:close/>
                  <a:moveTo>
                    <a:pt x="2804160" y="367665"/>
                  </a:moveTo>
                  <a:lnTo>
                    <a:pt x="2804160" y="424815"/>
                  </a:lnTo>
                  <a:lnTo>
                    <a:pt x="2747010" y="424815"/>
                  </a:lnTo>
                  <a:lnTo>
                    <a:pt x="2747010" y="367665"/>
                  </a:lnTo>
                  <a:close/>
                  <a:moveTo>
                    <a:pt x="2804160" y="481965"/>
                  </a:moveTo>
                  <a:lnTo>
                    <a:pt x="2804160" y="539115"/>
                  </a:lnTo>
                  <a:lnTo>
                    <a:pt x="2747010" y="539115"/>
                  </a:lnTo>
                  <a:lnTo>
                    <a:pt x="2747010" y="481965"/>
                  </a:lnTo>
                  <a:close/>
                  <a:moveTo>
                    <a:pt x="2804160" y="596265"/>
                  </a:moveTo>
                  <a:lnTo>
                    <a:pt x="2804160" y="653415"/>
                  </a:lnTo>
                  <a:lnTo>
                    <a:pt x="2747010" y="653415"/>
                  </a:lnTo>
                  <a:lnTo>
                    <a:pt x="2747010" y="596265"/>
                  </a:lnTo>
                  <a:close/>
                  <a:moveTo>
                    <a:pt x="2804160" y="710565"/>
                  </a:moveTo>
                  <a:lnTo>
                    <a:pt x="2804160" y="767715"/>
                  </a:lnTo>
                  <a:lnTo>
                    <a:pt x="2747010" y="767715"/>
                  </a:lnTo>
                  <a:lnTo>
                    <a:pt x="2747010" y="710565"/>
                  </a:lnTo>
                  <a:close/>
                  <a:moveTo>
                    <a:pt x="2804160" y="824865"/>
                  </a:moveTo>
                  <a:lnTo>
                    <a:pt x="2804160" y="882015"/>
                  </a:lnTo>
                  <a:lnTo>
                    <a:pt x="2747010" y="882015"/>
                  </a:lnTo>
                  <a:lnTo>
                    <a:pt x="2747010" y="824865"/>
                  </a:lnTo>
                  <a:close/>
                  <a:moveTo>
                    <a:pt x="2804160" y="939165"/>
                  </a:moveTo>
                  <a:lnTo>
                    <a:pt x="2804160" y="996315"/>
                  </a:lnTo>
                  <a:lnTo>
                    <a:pt x="2747010" y="996315"/>
                  </a:lnTo>
                  <a:lnTo>
                    <a:pt x="2747010" y="939165"/>
                  </a:lnTo>
                  <a:close/>
                  <a:moveTo>
                    <a:pt x="2804160" y="1053465"/>
                  </a:moveTo>
                  <a:lnTo>
                    <a:pt x="2804160" y="1110615"/>
                  </a:lnTo>
                  <a:lnTo>
                    <a:pt x="2747010" y="1110615"/>
                  </a:lnTo>
                  <a:lnTo>
                    <a:pt x="2747010" y="1053465"/>
                  </a:lnTo>
                  <a:close/>
                  <a:moveTo>
                    <a:pt x="2804160" y="1167765"/>
                  </a:moveTo>
                  <a:lnTo>
                    <a:pt x="2804160" y="1224915"/>
                  </a:lnTo>
                  <a:lnTo>
                    <a:pt x="2747010" y="1224915"/>
                  </a:lnTo>
                  <a:lnTo>
                    <a:pt x="2747010" y="1167765"/>
                  </a:lnTo>
                  <a:close/>
                  <a:moveTo>
                    <a:pt x="2804160" y="1282065"/>
                  </a:moveTo>
                  <a:lnTo>
                    <a:pt x="2804160" y="1339215"/>
                  </a:lnTo>
                  <a:lnTo>
                    <a:pt x="2747010" y="1339215"/>
                  </a:lnTo>
                  <a:lnTo>
                    <a:pt x="2747010" y="1282065"/>
                  </a:lnTo>
                  <a:close/>
                  <a:moveTo>
                    <a:pt x="2804160" y="1396365"/>
                  </a:moveTo>
                  <a:lnTo>
                    <a:pt x="2804160" y="1453515"/>
                  </a:lnTo>
                  <a:lnTo>
                    <a:pt x="2747010" y="1453515"/>
                  </a:lnTo>
                  <a:lnTo>
                    <a:pt x="2747010" y="1396365"/>
                  </a:lnTo>
                  <a:close/>
                  <a:moveTo>
                    <a:pt x="2742184" y="1505839"/>
                  </a:moveTo>
                  <a:lnTo>
                    <a:pt x="2685034" y="1505839"/>
                  </a:lnTo>
                  <a:lnTo>
                    <a:pt x="2685034" y="1448689"/>
                  </a:lnTo>
                  <a:lnTo>
                    <a:pt x="2742184" y="1448689"/>
                  </a:lnTo>
                  <a:close/>
                  <a:moveTo>
                    <a:pt x="2627884" y="1505839"/>
                  </a:moveTo>
                  <a:lnTo>
                    <a:pt x="2570734" y="1505839"/>
                  </a:lnTo>
                  <a:lnTo>
                    <a:pt x="2570734" y="1448689"/>
                  </a:lnTo>
                  <a:lnTo>
                    <a:pt x="2627884" y="1448689"/>
                  </a:lnTo>
                  <a:close/>
                  <a:moveTo>
                    <a:pt x="2513584" y="1505839"/>
                  </a:moveTo>
                  <a:lnTo>
                    <a:pt x="2456434" y="1505839"/>
                  </a:lnTo>
                  <a:lnTo>
                    <a:pt x="2456434" y="1448689"/>
                  </a:lnTo>
                  <a:lnTo>
                    <a:pt x="2513584" y="1448689"/>
                  </a:lnTo>
                  <a:close/>
                  <a:moveTo>
                    <a:pt x="2399284" y="1505839"/>
                  </a:moveTo>
                  <a:lnTo>
                    <a:pt x="2342134" y="1505839"/>
                  </a:lnTo>
                  <a:lnTo>
                    <a:pt x="2342134" y="1448689"/>
                  </a:lnTo>
                  <a:lnTo>
                    <a:pt x="2399284" y="1448689"/>
                  </a:lnTo>
                  <a:close/>
                  <a:moveTo>
                    <a:pt x="2284984" y="1505839"/>
                  </a:moveTo>
                  <a:lnTo>
                    <a:pt x="2227834" y="1505839"/>
                  </a:lnTo>
                  <a:lnTo>
                    <a:pt x="2227834" y="1448689"/>
                  </a:lnTo>
                  <a:lnTo>
                    <a:pt x="2284984" y="1448689"/>
                  </a:lnTo>
                  <a:close/>
                  <a:moveTo>
                    <a:pt x="2170684" y="1505839"/>
                  </a:moveTo>
                  <a:lnTo>
                    <a:pt x="2113534" y="1505839"/>
                  </a:lnTo>
                  <a:lnTo>
                    <a:pt x="2113534" y="1448689"/>
                  </a:lnTo>
                  <a:lnTo>
                    <a:pt x="2170684" y="1448689"/>
                  </a:lnTo>
                  <a:close/>
                  <a:moveTo>
                    <a:pt x="2056384" y="1505839"/>
                  </a:moveTo>
                  <a:lnTo>
                    <a:pt x="1999234" y="1505839"/>
                  </a:lnTo>
                  <a:lnTo>
                    <a:pt x="1999234" y="1448689"/>
                  </a:lnTo>
                  <a:lnTo>
                    <a:pt x="2056384" y="1448689"/>
                  </a:lnTo>
                  <a:close/>
                  <a:moveTo>
                    <a:pt x="1942084" y="1505839"/>
                  </a:moveTo>
                  <a:lnTo>
                    <a:pt x="1884934" y="1505839"/>
                  </a:lnTo>
                  <a:lnTo>
                    <a:pt x="1884934" y="1448689"/>
                  </a:lnTo>
                  <a:lnTo>
                    <a:pt x="1942084" y="1448689"/>
                  </a:lnTo>
                  <a:close/>
                  <a:moveTo>
                    <a:pt x="1827784" y="1505839"/>
                  </a:moveTo>
                  <a:lnTo>
                    <a:pt x="1770634" y="1505839"/>
                  </a:lnTo>
                  <a:lnTo>
                    <a:pt x="1770634" y="1448689"/>
                  </a:lnTo>
                  <a:lnTo>
                    <a:pt x="1827784" y="1448689"/>
                  </a:lnTo>
                  <a:close/>
                  <a:moveTo>
                    <a:pt x="1713484" y="1505839"/>
                  </a:moveTo>
                  <a:lnTo>
                    <a:pt x="1656334" y="1505839"/>
                  </a:lnTo>
                  <a:lnTo>
                    <a:pt x="1656334" y="1448689"/>
                  </a:lnTo>
                  <a:lnTo>
                    <a:pt x="1713484" y="1448689"/>
                  </a:lnTo>
                  <a:close/>
                  <a:moveTo>
                    <a:pt x="1599184" y="1505839"/>
                  </a:moveTo>
                  <a:lnTo>
                    <a:pt x="1542034" y="1505839"/>
                  </a:lnTo>
                  <a:lnTo>
                    <a:pt x="1542034" y="1448689"/>
                  </a:lnTo>
                  <a:lnTo>
                    <a:pt x="1599184" y="1448689"/>
                  </a:lnTo>
                  <a:close/>
                  <a:moveTo>
                    <a:pt x="1484884" y="1505839"/>
                  </a:moveTo>
                  <a:lnTo>
                    <a:pt x="1427734" y="1505839"/>
                  </a:lnTo>
                  <a:lnTo>
                    <a:pt x="1427734" y="1448689"/>
                  </a:lnTo>
                  <a:lnTo>
                    <a:pt x="1484884" y="1448689"/>
                  </a:lnTo>
                  <a:close/>
                  <a:moveTo>
                    <a:pt x="1370584" y="1505839"/>
                  </a:moveTo>
                  <a:lnTo>
                    <a:pt x="1313434" y="1505839"/>
                  </a:lnTo>
                  <a:lnTo>
                    <a:pt x="1313434" y="1448689"/>
                  </a:lnTo>
                  <a:lnTo>
                    <a:pt x="1370584" y="1448689"/>
                  </a:lnTo>
                  <a:close/>
                  <a:moveTo>
                    <a:pt x="1256284" y="1505839"/>
                  </a:moveTo>
                  <a:lnTo>
                    <a:pt x="1199134" y="1505839"/>
                  </a:lnTo>
                  <a:lnTo>
                    <a:pt x="1199134" y="1448689"/>
                  </a:lnTo>
                  <a:lnTo>
                    <a:pt x="1256284" y="1448689"/>
                  </a:lnTo>
                  <a:close/>
                  <a:moveTo>
                    <a:pt x="1141984" y="1505839"/>
                  </a:moveTo>
                  <a:lnTo>
                    <a:pt x="1084834" y="1505839"/>
                  </a:lnTo>
                  <a:lnTo>
                    <a:pt x="1084834" y="1448689"/>
                  </a:lnTo>
                  <a:lnTo>
                    <a:pt x="1141984" y="1448689"/>
                  </a:lnTo>
                  <a:close/>
                  <a:moveTo>
                    <a:pt x="1027684" y="1505839"/>
                  </a:moveTo>
                  <a:lnTo>
                    <a:pt x="970534" y="1505839"/>
                  </a:lnTo>
                  <a:lnTo>
                    <a:pt x="970534" y="1448689"/>
                  </a:lnTo>
                  <a:lnTo>
                    <a:pt x="1027684" y="1448689"/>
                  </a:lnTo>
                  <a:close/>
                  <a:moveTo>
                    <a:pt x="913384" y="1505839"/>
                  </a:moveTo>
                  <a:lnTo>
                    <a:pt x="856234" y="1505839"/>
                  </a:lnTo>
                  <a:lnTo>
                    <a:pt x="856234" y="1448689"/>
                  </a:lnTo>
                  <a:lnTo>
                    <a:pt x="913384" y="1448689"/>
                  </a:lnTo>
                  <a:close/>
                  <a:moveTo>
                    <a:pt x="799084" y="1505839"/>
                  </a:moveTo>
                  <a:lnTo>
                    <a:pt x="741934" y="1505839"/>
                  </a:lnTo>
                  <a:lnTo>
                    <a:pt x="741934" y="1448689"/>
                  </a:lnTo>
                  <a:lnTo>
                    <a:pt x="799084" y="1448689"/>
                  </a:lnTo>
                  <a:close/>
                  <a:moveTo>
                    <a:pt x="684784" y="1505839"/>
                  </a:moveTo>
                  <a:lnTo>
                    <a:pt x="627634" y="1505839"/>
                  </a:lnTo>
                  <a:lnTo>
                    <a:pt x="627634" y="1448689"/>
                  </a:lnTo>
                  <a:lnTo>
                    <a:pt x="684784" y="1448689"/>
                  </a:lnTo>
                  <a:close/>
                  <a:moveTo>
                    <a:pt x="570484" y="1505839"/>
                  </a:moveTo>
                  <a:lnTo>
                    <a:pt x="513334" y="1505839"/>
                  </a:lnTo>
                  <a:lnTo>
                    <a:pt x="513334" y="1448689"/>
                  </a:lnTo>
                  <a:lnTo>
                    <a:pt x="570484" y="1448689"/>
                  </a:lnTo>
                  <a:close/>
                  <a:moveTo>
                    <a:pt x="456184" y="1505839"/>
                  </a:moveTo>
                  <a:lnTo>
                    <a:pt x="399034" y="1505839"/>
                  </a:lnTo>
                  <a:lnTo>
                    <a:pt x="399034" y="1448689"/>
                  </a:lnTo>
                  <a:lnTo>
                    <a:pt x="456184" y="1448689"/>
                  </a:lnTo>
                  <a:close/>
                  <a:moveTo>
                    <a:pt x="341884" y="1505839"/>
                  </a:moveTo>
                  <a:lnTo>
                    <a:pt x="284734" y="1505839"/>
                  </a:lnTo>
                  <a:lnTo>
                    <a:pt x="284734" y="1448689"/>
                  </a:lnTo>
                  <a:lnTo>
                    <a:pt x="341884" y="1448689"/>
                  </a:lnTo>
                  <a:close/>
                  <a:moveTo>
                    <a:pt x="227584" y="1505839"/>
                  </a:moveTo>
                  <a:lnTo>
                    <a:pt x="170434" y="1505839"/>
                  </a:lnTo>
                  <a:lnTo>
                    <a:pt x="170434" y="1448689"/>
                  </a:lnTo>
                  <a:lnTo>
                    <a:pt x="227584" y="1448689"/>
                  </a:lnTo>
                  <a:close/>
                  <a:moveTo>
                    <a:pt x="113284" y="1505839"/>
                  </a:moveTo>
                  <a:lnTo>
                    <a:pt x="56134" y="1505839"/>
                  </a:lnTo>
                  <a:lnTo>
                    <a:pt x="56134" y="1448689"/>
                  </a:lnTo>
                  <a:lnTo>
                    <a:pt x="113284" y="1448689"/>
                  </a:lnTo>
                  <a:close/>
                  <a:moveTo>
                    <a:pt x="0" y="1447673"/>
                  </a:moveTo>
                  <a:lnTo>
                    <a:pt x="0" y="1390523"/>
                  </a:lnTo>
                  <a:lnTo>
                    <a:pt x="57150" y="1390523"/>
                  </a:lnTo>
                  <a:lnTo>
                    <a:pt x="57150" y="1447673"/>
                  </a:lnTo>
                  <a:close/>
                  <a:moveTo>
                    <a:pt x="0" y="1333373"/>
                  </a:moveTo>
                  <a:lnTo>
                    <a:pt x="0" y="1276223"/>
                  </a:lnTo>
                  <a:lnTo>
                    <a:pt x="57150" y="1276223"/>
                  </a:lnTo>
                  <a:lnTo>
                    <a:pt x="57150" y="1333373"/>
                  </a:lnTo>
                  <a:close/>
                  <a:moveTo>
                    <a:pt x="0" y="1219073"/>
                  </a:moveTo>
                  <a:lnTo>
                    <a:pt x="0" y="1161923"/>
                  </a:lnTo>
                  <a:lnTo>
                    <a:pt x="57150" y="1161923"/>
                  </a:lnTo>
                  <a:lnTo>
                    <a:pt x="57150" y="1219073"/>
                  </a:lnTo>
                  <a:close/>
                  <a:moveTo>
                    <a:pt x="0" y="1104773"/>
                  </a:moveTo>
                  <a:lnTo>
                    <a:pt x="0" y="1047623"/>
                  </a:lnTo>
                  <a:lnTo>
                    <a:pt x="57150" y="1047623"/>
                  </a:lnTo>
                  <a:lnTo>
                    <a:pt x="57150" y="1104773"/>
                  </a:lnTo>
                  <a:close/>
                  <a:moveTo>
                    <a:pt x="0" y="990473"/>
                  </a:moveTo>
                  <a:lnTo>
                    <a:pt x="0" y="933323"/>
                  </a:lnTo>
                  <a:lnTo>
                    <a:pt x="57150" y="933323"/>
                  </a:lnTo>
                  <a:lnTo>
                    <a:pt x="57150" y="990473"/>
                  </a:lnTo>
                  <a:close/>
                  <a:moveTo>
                    <a:pt x="0" y="876173"/>
                  </a:moveTo>
                  <a:lnTo>
                    <a:pt x="0" y="819023"/>
                  </a:lnTo>
                  <a:lnTo>
                    <a:pt x="57150" y="819023"/>
                  </a:lnTo>
                  <a:lnTo>
                    <a:pt x="57150" y="876173"/>
                  </a:lnTo>
                  <a:close/>
                  <a:moveTo>
                    <a:pt x="0" y="761873"/>
                  </a:moveTo>
                  <a:lnTo>
                    <a:pt x="0" y="704723"/>
                  </a:lnTo>
                  <a:lnTo>
                    <a:pt x="57150" y="704723"/>
                  </a:lnTo>
                  <a:lnTo>
                    <a:pt x="57150" y="761873"/>
                  </a:lnTo>
                  <a:close/>
                  <a:moveTo>
                    <a:pt x="0" y="647573"/>
                  </a:moveTo>
                  <a:lnTo>
                    <a:pt x="0" y="590423"/>
                  </a:lnTo>
                  <a:lnTo>
                    <a:pt x="57150" y="590423"/>
                  </a:lnTo>
                  <a:lnTo>
                    <a:pt x="57150" y="647573"/>
                  </a:lnTo>
                  <a:close/>
                  <a:moveTo>
                    <a:pt x="0" y="533273"/>
                  </a:moveTo>
                  <a:lnTo>
                    <a:pt x="0" y="476123"/>
                  </a:lnTo>
                  <a:lnTo>
                    <a:pt x="57150" y="476123"/>
                  </a:lnTo>
                  <a:lnTo>
                    <a:pt x="57150" y="533273"/>
                  </a:lnTo>
                  <a:close/>
                  <a:moveTo>
                    <a:pt x="0" y="418973"/>
                  </a:moveTo>
                  <a:lnTo>
                    <a:pt x="0" y="361823"/>
                  </a:lnTo>
                  <a:lnTo>
                    <a:pt x="57150" y="361823"/>
                  </a:lnTo>
                  <a:lnTo>
                    <a:pt x="57150" y="418973"/>
                  </a:lnTo>
                  <a:close/>
                  <a:moveTo>
                    <a:pt x="0" y="304673"/>
                  </a:moveTo>
                  <a:lnTo>
                    <a:pt x="0" y="247523"/>
                  </a:lnTo>
                  <a:lnTo>
                    <a:pt x="57150" y="247523"/>
                  </a:lnTo>
                  <a:lnTo>
                    <a:pt x="57150" y="304673"/>
                  </a:lnTo>
                  <a:close/>
                  <a:moveTo>
                    <a:pt x="0" y="190373"/>
                  </a:moveTo>
                  <a:lnTo>
                    <a:pt x="0" y="133223"/>
                  </a:lnTo>
                  <a:lnTo>
                    <a:pt x="57150" y="133223"/>
                  </a:lnTo>
                  <a:lnTo>
                    <a:pt x="57150" y="190373"/>
                  </a:lnTo>
                  <a:close/>
                  <a:moveTo>
                    <a:pt x="0" y="76073"/>
                  </a:moveTo>
                  <a:lnTo>
                    <a:pt x="0" y="28575"/>
                  </a:lnTo>
                  <a:cubicBezTo>
                    <a:pt x="0" y="12827"/>
                    <a:pt x="12827" y="0"/>
                    <a:pt x="28575" y="0"/>
                  </a:cubicBezTo>
                  <a:lnTo>
                    <a:pt x="85725" y="0"/>
                  </a:lnTo>
                  <a:lnTo>
                    <a:pt x="85725" y="57150"/>
                  </a:lnTo>
                  <a:lnTo>
                    <a:pt x="28575" y="57150"/>
                  </a:lnTo>
                  <a:lnTo>
                    <a:pt x="28575" y="28575"/>
                  </a:lnTo>
                  <a:lnTo>
                    <a:pt x="57150" y="28575"/>
                  </a:lnTo>
                  <a:lnTo>
                    <a:pt x="57150" y="76073"/>
                  </a:lnTo>
                  <a:close/>
                </a:path>
              </a:pathLst>
            </a:custGeom>
            <a:solidFill>
              <a:srgbClr val="FA6400"/>
            </a:solidFill>
          </p:spPr>
        </p:sp>
        <p:sp>
          <p:nvSpPr>
            <p:cNvPr name="TextBox 20" id="20"/>
            <p:cNvSpPr txBox="true"/>
            <p:nvPr/>
          </p:nvSpPr>
          <p:spPr>
            <a:xfrm>
              <a:off x="0" y="-9525"/>
              <a:ext cx="2804112" cy="1515415"/>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Do Sensor</a:t>
              </a:r>
            </a:p>
          </p:txBody>
        </p:sp>
      </p:grpSp>
      <p:grpSp>
        <p:nvGrpSpPr>
          <p:cNvPr name="Group 21" id="21"/>
          <p:cNvGrpSpPr/>
          <p:nvPr/>
        </p:nvGrpSpPr>
        <p:grpSpPr>
          <a:xfrm rot="0">
            <a:off x="7993681" y="2353645"/>
            <a:ext cx="2117194" cy="1199973"/>
            <a:chOff x="0" y="0"/>
            <a:chExt cx="2822926" cy="1599964"/>
          </a:xfrm>
        </p:grpSpPr>
        <p:sp>
          <p:nvSpPr>
            <p:cNvPr name="Freeform 22" id="22"/>
            <p:cNvSpPr/>
            <p:nvPr/>
          </p:nvSpPr>
          <p:spPr>
            <a:xfrm flipH="false" flipV="false">
              <a:off x="28575" y="28575"/>
              <a:ext cx="2765806" cy="1542796"/>
            </a:xfrm>
            <a:custGeom>
              <a:avLst/>
              <a:gdLst/>
              <a:ahLst/>
              <a:cxnLst/>
              <a:rect r="r" b="b" t="t" l="l"/>
              <a:pathLst>
                <a:path h="1542796" w="2765806">
                  <a:moveTo>
                    <a:pt x="0" y="0"/>
                  </a:moveTo>
                  <a:lnTo>
                    <a:pt x="2504567" y="0"/>
                  </a:lnTo>
                  <a:lnTo>
                    <a:pt x="2765806" y="257175"/>
                  </a:lnTo>
                  <a:lnTo>
                    <a:pt x="2765806" y="1542796"/>
                  </a:lnTo>
                  <a:lnTo>
                    <a:pt x="0" y="1542796"/>
                  </a:lnTo>
                  <a:close/>
                </a:path>
              </a:pathLst>
            </a:custGeom>
            <a:solidFill>
              <a:srgbClr val="FFFFFF"/>
            </a:solidFill>
          </p:spPr>
        </p:sp>
        <p:sp>
          <p:nvSpPr>
            <p:cNvPr name="Freeform 23" id="23"/>
            <p:cNvSpPr/>
            <p:nvPr/>
          </p:nvSpPr>
          <p:spPr>
            <a:xfrm flipH="false" flipV="false">
              <a:off x="0" y="0"/>
              <a:ext cx="2822956" cy="1599946"/>
            </a:xfrm>
            <a:custGeom>
              <a:avLst/>
              <a:gdLst/>
              <a:ahLst/>
              <a:cxnLst/>
              <a:rect r="r" b="b" t="t" l="l"/>
              <a:pathLst>
                <a:path h="1599946" w="2822956">
                  <a:moveTo>
                    <a:pt x="28575" y="0"/>
                  </a:moveTo>
                  <a:lnTo>
                    <a:pt x="2533142" y="0"/>
                  </a:lnTo>
                  <a:cubicBezTo>
                    <a:pt x="2540635" y="0"/>
                    <a:pt x="2547874" y="2921"/>
                    <a:pt x="2553208" y="8255"/>
                  </a:cubicBezTo>
                  <a:lnTo>
                    <a:pt x="2814447" y="265430"/>
                  </a:lnTo>
                  <a:cubicBezTo>
                    <a:pt x="2819908" y="270764"/>
                    <a:pt x="2822956" y="278130"/>
                    <a:pt x="2822956" y="285750"/>
                  </a:cubicBezTo>
                  <a:lnTo>
                    <a:pt x="2822956" y="1571371"/>
                  </a:lnTo>
                  <a:cubicBezTo>
                    <a:pt x="2822956" y="1587119"/>
                    <a:pt x="2810129" y="1599946"/>
                    <a:pt x="2794381" y="1599946"/>
                  </a:cubicBezTo>
                  <a:lnTo>
                    <a:pt x="28575" y="1599946"/>
                  </a:lnTo>
                  <a:cubicBezTo>
                    <a:pt x="12827" y="1599946"/>
                    <a:pt x="0" y="1587119"/>
                    <a:pt x="0" y="1571371"/>
                  </a:cubicBezTo>
                  <a:lnTo>
                    <a:pt x="0" y="28575"/>
                  </a:lnTo>
                  <a:cubicBezTo>
                    <a:pt x="0" y="12827"/>
                    <a:pt x="12827" y="0"/>
                    <a:pt x="28575" y="0"/>
                  </a:cubicBezTo>
                  <a:moveTo>
                    <a:pt x="28575" y="57150"/>
                  </a:moveTo>
                  <a:lnTo>
                    <a:pt x="28575" y="28575"/>
                  </a:lnTo>
                  <a:lnTo>
                    <a:pt x="57150" y="28575"/>
                  </a:lnTo>
                  <a:lnTo>
                    <a:pt x="57150" y="1571371"/>
                  </a:lnTo>
                  <a:lnTo>
                    <a:pt x="28575" y="1571371"/>
                  </a:lnTo>
                  <a:lnTo>
                    <a:pt x="28575" y="1542796"/>
                  </a:lnTo>
                  <a:lnTo>
                    <a:pt x="2794381" y="1542796"/>
                  </a:lnTo>
                  <a:lnTo>
                    <a:pt x="2794381" y="1571371"/>
                  </a:lnTo>
                  <a:lnTo>
                    <a:pt x="2765806" y="1571371"/>
                  </a:lnTo>
                  <a:lnTo>
                    <a:pt x="2765806" y="285750"/>
                  </a:lnTo>
                  <a:lnTo>
                    <a:pt x="2794381" y="285750"/>
                  </a:lnTo>
                  <a:lnTo>
                    <a:pt x="2774315" y="306070"/>
                  </a:lnTo>
                  <a:lnTo>
                    <a:pt x="2513076" y="48895"/>
                  </a:lnTo>
                  <a:lnTo>
                    <a:pt x="2533142" y="28575"/>
                  </a:lnTo>
                  <a:lnTo>
                    <a:pt x="2533142" y="57150"/>
                  </a:lnTo>
                  <a:lnTo>
                    <a:pt x="28575" y="57150"/>
                  </a:lnTo>
                  <a:close/>
                </a:path>
              </a:pathLst>
            </a:custGeom>
            <a:solidFill>
              <a:srgbClr val="EE7661"/>
            </a:solidFill>
          </p:spPr>
        </p:sp>
        <p:sp>
          <p:nvSpPr>
            <p:cNvPr name="TextBox 24" id="24"/>
            <p:cNvSpPr txBox="true"/>
            <p:nvPr/>
          </p:nvSpPr>
          <p:spPr>
            <a:xfrm>
              <a:off x="0" y="-19050"/>
              <a:ext cx="2822926" cy="1619014"/>
            </a:xfrm>
            <a:prstGeom prst="rect">
              <a:avLst/>
            </a:prstGeom>
          </p:spPr>
          <p:txBody>
            <a:bodyPr anchor="ctr" rtlCol="false" tIns="50800" lIns="50800" bIns="50800" rIns="50800"/>
            <a:lstStyle/>
            <a:p>
              <a:pPr algn="ctr">
                <a:lnSpc>
                  <a:spcPts val="3240"/>
                </a:lnSpc>
              </a:pPr>
              <a:r>
                <a:rPr lang="en-US" sz="2700">
                  <a:solidFill>
                    <a:srgbClr val="000000"/>
                  </a:solidFill>
                  <a:latin typeface="Arimo Bold"/>
                </a:rPr>
                <a:t>Model</a:t>
              </a:r>
            </a:p>
          </p:txBody>
        </p:sp>
      </p:grpSp>
      <p:grpSp>
        <p:nvGrpSpPr>
          <p:cNvPr name="Group 25" id="25"/>
          <p:cNvGrpSpPr/>
          <p:nvPr/>
        </p:nvGrpSpPr>
        <p:grpSpPr>
          <a:xfrm rot="0">
            <a:off x="8795810" y="3522662"/>
            <a:ext cx="555272" cy="865715"/>
            <a:chOff x="0" y="0"/>
            <a:chExt cx="740362" cy="1154286"/>
          </a:xfrm>
        </p:grpSpPr>
        <p:sp>
          <p:nvSpPr>
            <p:cNvPr name="Freeform 26" id="26"/>
            <p:cNvSpPr/>
            <p:nvPr/>
          </p:nvSpPr>
          <p:spPr>
            <a:xfrm flipH="false" flipV="false">
              <a:off x="12700" y="12700"/>
              <a:ext cx="715010" cy="1128903"/>
            </a:xfrm>
            <a:custGeom>
              <a:avLst/>
              <a:gdLst/>
              <a:ahLst/>
              <a:cxnLst/>
              <a:rect r="r" b="b" t="t" l="l"/>
              <a:pathLst>
                <a:path h="1128903" w="715010">
                  <a:moveTo>
                    <a:pt x="0" y="766826"/>
                  </a:moveTo>
                  <a:lnTo>
                    <a:pt x="178689" y="766826"/>
                  </a:lnTo>
                  <a:lnTo>
                    <a:pt x="178689" y="0"/>
                  </a:lnTo>
                  <a:lnTo>
                    <a:pt x="536194" y="0"/>
                  </a:lnTo>
                  <a:lnTo>
                    <a:pt x="536194" y="766826"/>
                  </a:lnTo>
                  <a:lnTo>
                    <a:pt x="715010" y="766826"/>
                  </a:lnTo>
                  <a:lnTo>
                    <a:pt x="357505" y="1128903"/>
                  </a:lnTo>
                  <a:close/>
                </a:path>
              </a:pathLst>
            </a:custGeom>
            <a:solidFill>
              <a:srgbClr val="C097F8"/>
            </a:solidFill>
          </p:spPr>
        </p:sp>
        <p:sp>
          <p:nvSpPr>
            <p:cNvPr name="Freeform 27" id="27"/>
            <p:cNvSpPr/>
            <p:nvPr/>
          </p:nvSpPr>
          <p:spPr>
            <a:xfrm flipH="false" flipV="false">
              <a:off x="-1016" y="0"/>
              <a:ext cx="742315" cy="1154303"/>
            </a:xfrm>
            <a:custGeom>
              <a:avLst/>
              <a:gdLst/>
              <a:ahLst/>
              <a:cxnLst/>
              <a:rect r="r" b="b" t="t" l="l"/>
              <a:pathLst>
                <a:path h="1154303" w="742315">
                  <a:moveTo>
                    <a:pt x="13716" y="766826"/>
                  </a:moveTo>
                  <a:lnTo>
                    <a:pt x="192405" y="766826"/>
                  </a:lnTo>
                  <a:lnTo>
                    <a:pt x="192405" y="779526"/>
                  </a:lnTo>
                  <a:lnTo>
                    <a:pt x="179705" y="779526"/>
                  </a:lnTo>
                  <a:lnTo>
                    <a:pt x="179705" y="12700"/>
                  </a:lnTo>
                  <a:cubicBezTo>
                    <a:pt x="179705" y="5715"/>
                    <a:pt x="185420" y="0"/>
                    <a:pt x="192405" y="0"/>
                  </a:cubicBezTo>
                  <a:lnTo>
                    <a:pt x="549910" y="0"/>
                  </a:lnTo>
                  <a:cubicBezTo>
                    <a:pt x="556895" y="0"/>
                    <a:pt x="562610" y="5715"/>
                    <a:pt x="562610" y="12700"/>
                  </a:cubicBezTo>
                  <a:lnTo>
                    <a:pt x="562610" y="779526"/>
                  </a:lnTo>
                  <a:lnTo>
                    <a:pt x="549910" y="779526"/>
                  </a:lnTo>
                  <a:lnTo>
                    <a:pt x="549910" y="766826"/>
                  </a:lnTo>
                  <a:lnTo>
                    <a:pt x="728726" y="766826"/>
                  </a:lnTo>
                  <a:cubicBezTo>
                    <a:pt x="733806" y="766826"/>
                    <a:pt x="738505" y="769874"/>
                    <a:pt x="740410" y="774573"/>
                  </a:cubicBezTo>
                  <a:cubicBezTo>
                    <a:pt x="742315" y="779272"/>
                    <a:pt x="741299" y="784733"/>
                    <a:pt x="737743" y="788416"/>
                  </a:cubicBezTo>
                  <a:lnTo>
                    <a:pt x="380238" y="1150493"/>
                  </a:lnTo>
                  <a:cubicBezTo>
                    <a:pt x="377825" y="1152906"/>
                    <a:pt x="374650" y="1154303"/>
                    <a:pt x="371221" y="1154303"/>
                  </a:cubicBezTo>
                  <a:cubicBezTo>
                    <a:pt x="367792" y="1154303"/>
                    <a:pt x="364617" y="1152906"/>
                    <a:pt x="362204" y="1150493"/>
                  </a:cubicBezTo>
                  <a:lnTo>
                    <a:pt x="4699" y="788416"/>
                  </a:lnTo>
                  <a:cubicBezTo>
                    <a:pt x="1143" y="784860"/>
                    <a:pt x="0" y="779399"/>
                    <a:pt x="2032" y="774700"/>
                  </a:cubicBezTo>
                  <a:cubicBezTo>
                    <a:pt x="4064" y="770001"/>
                    <a:pt x="8636" y="766953"/>
                    <a:pt x="13716" y="766953"/>
                  </a:cubicBezTo>
                  <a:moveTo>
                    <a:pt x="13716" y="792353"/>
                  </a:moveTo>
                  <a:lnTo>
                    <a:pt x="13716" y="779653"/>
                  </a:lnTo>
                  <a:lnTo>
                    <a:pt x="22733" y="770763"/>
                  </a:lnTo>
                  <a:lnTo>
                    <a:pt x="380238" y="1132713"/>
                  </a:lnTo>
                  <a:lnTo>
                    <a:pt x="371221" y="1141603"/>
                  </a:lnTo>
                  <a:lnTo>
                    <a:pt x="362204" y="1132713"/>
                  </a:lnTo>
                  <a:lnTo>
                    <a:pt x="719582" y="770636"/>
                  </a:lnTo>
                  <a:lnTo>
                    <a:pt x="728599" y="779526"/>
                  </a:lnTo>
                  <a:lnTo>
                    <a:pt x="728599" y="792226"/>
                  </a:lnTo>
                  <a:lnTo>
                    <a:pt x="549910" y="792226"/>
                  </a:lnTo>
                  <a:cubicBezTo>
                    <a:pt x="542925" y="792226"/>
                    <a:pt x="537210" y="786511"/>
                    <a:pt x="537210" y="779526"/>
                  </a:cubicBezTo>
                  <a:lnTo>
                    <a:pt x="537210" y="12700"/>
                  </a:lnTo>
                  <a:lnTo>
                    <a:pt x="549910" y="12700"/>
                  </a:lnTo>
                  <a:lnTo>
                    <a:pt x="549910" y="25400"/>
                  </a:lnTo>
                  <a:lnTo>
                    <a:pt x="192405" y="25400"/>
                  </a:lnTo>
                  <a:lnTo>
                    <a:pt x="192405" y="12700"/>
                  </a:lnTo>
                  <a:lnTo>
                    <a:pt x="205105" y="12700"/>
                  </a:lnTo>
                  <a:lnTo>
                    <a:pt x="205105" y="779526"/>
                  </a:lnTo>
                  <a:cubicBezTo>
                    <a:pt x="205105" y="786511"/>
                    <a:pt x="199390" y="792226"/>
                    <a:pt x="192405" y="792226"/>
                  </a:cubicBezTo>
                  <a:lnTo>
                    <a:pt x="13716" y="792226"/>
                  </a:lnTo>
                  <a:close/>
                </a:path>
              </a:pathLst>
            </a:custGeom>
            <a:solidFill>
              <a:srgbClr val="4F3D69"/>
            </a:solidFill>
          </p:spPr>
        </p:sp>
      </p:grpSp>
      <p:grpSp>
        <p:nvGrpSpPr>
          <p:cNvPr name="Group 28" id="28"/>
          <p:cNvGrpSpPr/>
          <p:nvPr/>
        </p:nvGrpSpPr>
        <p:grpSpPr>
          <a:xfrm rot="0">
            <a:off x="7799651" y="6775714"/>
            <a:ext cx="2625195" cy="1157640"/>
            <a:chOff x="0" y="0"/>
            <a:chExt cx="3500260" cy="1543520"/>
          </a:xfrm>
        </p:grpSpPr>
        <p:sp>
          <p:nvSpPr>
            <p:cNvPr name="Freeform 29" id="29"/>
            <p:cNvSpPr/>
            <p:nvPr/>
          </p:nvSpPr>
          <p:spPr>
            <a:xfrm flipH="false" flipV="false">
              <a:off x="28575" y="28575"/>
              <a:ext cx="3443224" cy="1486408"/>
            </a:xfrm>
            <a:custGeom>
              <a:avLst/>
              <a:gdLst/>
              <a:ahLst/>
              <a:cxnLst/>
              <a:rect r="r" b="b" t="t" l="l"/>
              <a:pathLst>
                <a:path h="1486408" w="3443224">
                  <a:moveTo>
                    <a:pt x="0" y="247777"/>
                  </a:moveTo>
                  <a:cubicBezTo>
                    <a:pt x="0" y="110998"/>
                    <a:pt x="113284" y="0"/>
                    <a:pt x="253111" y="0"/>
                  </a:cubicBezTo>
                  <a:lnTo>
                    <a:pt x="3190113" y="0"/>
                  </a:lnTo>
                  <a:cubicBezTo>
                    <a:pt x="3329813" y="0"/>
                    <a:pt x="3443224" y="110871"/>
                    <a:pt x="3443224" y="247777"/>
                  </a:cubicBezTo>
                  <a:lnTo>
                    <a:pt x="3443224" y="1238631"/>
                  </a:lnTo>
                  <a:cubicBezTo>
                    <a:pt x="3443224" y="1375410"/>
                    <a:pt x="3329940" y="1486408"/>
                    <a:pt x="3190113" y="1486408"/>
                  </a:cubicBezTo>
                  <a:lnTo>
                    <a:pt x="253111" y="1486408"/>
                  </a:lnTo>
                  <a:cubicBezTo>
                    <a:pt x="113411" y="1486408"/>
                    <a:pt x="0" y="1375537"/>
                    <a:pt x="0" y="1238631"/>
                  </a:cubicBezTo>
                  <a:close/>
                </a:path>
              </a:pathLst>
            </a:custGeom>
            <a:solidFill>
              <a:srgbClr val="FFFFFF"/>
            </a:solidFill>
          </p:spPr>
        </p:sp>
        <p:sp>
          <p:nvSpPr>
            <p:cNvPr name="Freeform 30" id="30"/>
            <p:cNvSpPr/>
            <p:nvPr/>
          </p:nvSpPr>
          <p:spPr>
            <a:xfrm flipH="false" flipV="false">
              <a:off x="0" y="0"/>
              <a:ext cx="3500374" cy="1543558"/>
            </a:xfrm>
            <a:custGeom>
              <a:avLst/>
              <a:gdLst/>
              <a:ahLst/>
              <a:cxnLst/>
              <a:rect r="r" b="b" t="t" l="l"/>
              <a:pathLst>
                <a:path h="1543558" w="3500374">
                  <a:moveTo>
                    <a:pt x="0" y="276352"/>
                  </a:moveTo>
                  <a:cubicBezTo>
                    <a:pt x="0" y="123190"/>
                    <a:pt x="126619" y="0"/>
                    <a:pt x="281686" y="0"/>
                  </a:cubicBezTo>
                  <a:lnTo>
                    <a:pt x="3218688" y="0"/>
                  </a:lnTo>
                  <a:lnTo>
                    <a:pt x="3218688" y="28575"/>
                  </a:lnTo>
                  <a:lnTo>
                    <a:pt x="3218688" y="0"/>
                  </a:lnTo>
                  <a:cubicBezTo>
                    <a:pt x="3373628" y="0"/>
                    <a:pt x="3500374" y="123190"/>
                    <a:pt x="3500374" y="276352"/>
                  </a:cubicBezTo>
                  <a:lnTo>
                    <a:pt x="3471799" y="276352"/>
                  </a:lnTo>
                  <a:lnTo>
                    <a:pt x="3500374" y="276352"/>
                  </a:lnTo>
                  <a:lnTo>
                    <a:pt x="3500374" y="1267206"/>
                  </a:lnTo>
                  <a:lnTo>
                    <a:pt x="3471799" y="1267206"/>
                  </a:lnTo>
                  <a:lnTo>
                    <a:pt x="3500374" y="1267206"/>
                  </a:lnTo>
                  <a:cubicBezTo>
                    <a:pt x="3500374" y="1420368"/>
                    <a:pt x="3373755" y="1543558"/>
                    <a:pt x="3218688" y="1543558"/>
                  </a:cubicBezTo>
                  <a:lnTo>
                    <a:pt x="3218688" y="1514983"/>
                  </a:lnTo>
                  <a:lnTo>
                    <a:pt x="3218688" y="1543558"/>
                  </a:lnTo>
                  <a:lnTo>
                    <a:pt x="281686" y="1543558"/>
                  </a:lnTo>
                  <a:lnTo>
                    <a:pt x="281686" y="1514983"/>
                  </a:lnTo>
                  <a:lnTo>
                    <a:pt x="281686" y="1543558"/>
                  </a:lnTo>
                  <a:cubicBezTo>
                    <a:pt x="126619" y="1543558"/>
                    <a:pt x="0" y="1420368"/>
                    <a:pt x="0" y="1267206"/>
                  </a:cubicBezTo>
                  <a:lnTo>
                    <a:pt x="0" y="276352"/>
                  </a:lnTo>
                  <a:lnTo>
                    <a:pt x="28575" y="276352"/>
                  </a:lnTo>
                  <a:lnTo>
                    <a:pt x="0" y="276352"/>
                  </a:lnTo>
                  <a:moveTo>
                    <a:pt x="57150" y="276352"/>
                  </a:moveTo>
                  <a:lnTo>
                    <a:pt x="57150" y="1267206"/>
                  </a:lnTo>
                  <a:lnTo>
                    <a:pt x="28575" y="1267206"/>
                  </a:lnTo>
                  <a:lnTo>
                    <a:pt x="57150" y="1267206"/>
                  </a:lnTo>
                  <a:cubicBezTo>
                    <a:pt x="57150" y="1387729"/>
                    <a:pt x="157099" y="1486408"/>
                    <a:pt x="281686" y="1486408"/>
                  </a:cubicBezTo>
                  <a:lnTo>
                    <a:pt x="3218688" y="1486408"/>
                  </a:lnTo>
                  <a:cubicBezTo>
                    <a:pt x="3343275" y="1486408"/>
                    <a:pt x="3443224" y="1387729"/>
                    <a:pt x="3443224" y="1267206"/>
                  </a:cubicBezTo>
                  <a:lnTo>
                    <a:pt x="3443224" y="276352"/>
                  </a:lnTo>
                  <a:cubicBezTo>
                    <a:pt x="3443224" y="155829"/>
                    <a:pt x="3343275" y="57150"/>
                    <a:pt x="3218688" y="57150"/>
                  </a:cubicBezTo>
                  <a:lnTo>
                    <a:pt x="281686" y="57150"/>
                  </a:lnTo>
                  <a:lnTo>
                    <a:pt x="281686" y="28575"/>
                  </a:lnTo>
                  <a:lnTo>
                    <a:pt x="281686" y="57150"/>
                  </a:lnTo>
                  <a:cubicBezTo>
                    <a:pt x="157099" y="57150"/>
                    <a:pt x="57150" y="155829"/>
                    <a:pt x="57150" y="276352"/>
                  </a:cubicBezTo>
                  <a:close/>
                </a:path>
              </a:pathLst>
            </a:custGeom>
            <a:solidFill>
              <a:srgbClr val="4E91F0"/>
            </a:solidFill>
          </p:spPr>
        </p:sp>
        <p:sp>
          <p:nvSpPr>
            <p:cNvPr name="TextBox 31" id="31"/>
            <p:cNvSpPr txBox="true"/>
            <p:nvPr/>
          </p:nvSpPr>
          <p:spPr>
            <a:xfrm>
              <a:off x="0" y="-9525"/>
              <a:ext cx="3500260" cy="1553045"/>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Food D</a:t>
              </a:r>
              <a:r>
                <a:rPr lang="en-US" sz="2100">
                  <a:solidFill>
                    <a:srgbClr val="202124"/>
                  </a:solidFill>
                  <a:latin typeface="Arimo Bold"/>
                </a:rPr>
                <a:t>ispenser</a:t>
              </a:r>
            </a:p>
          </p:txBody>
        </p:sp>
      </p:grpSp>
      <p:grpSp>
        <p:nvGrpSpPr>
          <p:cNvPr name="Group 32" id="32"/>
          <p:cNvGrpSpPr/>
          <p:nvPr/>
        </p:nvGrpSpPr>
        <p:grpSpPr>
          <a:xfrm rot="0">
            <a:off x="8751711" y="5817482"/>
            <a:ext cx="611717" cy="978604"/>
            <a:chOff x="0" y="0"/>
            <a:chExt cx="815622" cy="1304806"/>
          </a:xfrm>
        </p:grpSpPr>
        <p:sp>
          <p:nvSpPr>
            <p:cNvPr name="Freeform 33" id="33"/>
            <p:cNvSpPr/>
            <p:nvPr/>
          </p:nvSpPr>
          <p:spPr>
            <a:xfrm flipH="false" flipV="false">
              <a:off x="12700" y="12700"/>
              <a:ext cx="790194" cy="1279398"/>
            </a:xfrm>
            <a:custGeom>
              <a:avLst/>
              <a:gdLst/>
              <a:ahLst/>
              <a:cxnLst/>
              <a:rect r="r" b="b" t="t" l="l"/>
              <a:pathLst>
                <a:path h="1279398" w="790194">
                  <a:moveTo>
                    <a:pt x="0" y="879475"/>
                  </a:moveTo>
                  <a:lnTo>
                    <a:pt x="197612" y="879475"/>
                  </a:lnTo>
                  <a:lnTo>
                    <a:pt x="197612" y="0"/>
                  </a:lnTo>
                  <a:lnTo>
                    <a:pt x="592709" y="0"/>
                  </a:lnTo>
                  <a:lnTo>
                    <a:pt x="592709" y="879475"/>
                  </a:lnTo>
                  <a:lnTo>
                    <a:pt x="790194" y="879475"/>
                  </a:lnTo>
                  <a:lnTo>
                    <a:pt x="395097" y="1279398"/>
                  </a:lnTo>
                  <a:close/>
                </a:path>
              </a:pathLst>
            </a:custGeom>
            <a:solidFill>
              <a:srgbClr val="C097F8"/>
            </a:solidFill>
          </p:spPr>
        </p:sp>
        <p:sp>
          <p:nvSpPr>
            <p:cNvPr name="Freeform 34" id="34"/>
            <p:cNvSpPr/>
            <p:nvPr/>
          </p:nvSpPr>
          <p:spPr>
            <a:xfrm flipH="false" flipV="false">
              <a:off x="-1016" y="0"/>
              <a:ext cx="817499" cy="1304798"/>
            </a:xfrm>
            <a:custGeom>
              <a:avLst/>
              <a:gdLst/>
              <a:ahLst/>
              <a:cxnLst/>
              <a:rect r="r" b="b" t="t" l="l"/>
              <a:pathLst>
                <a:path h="1304798" w="817499">
                  <a:moveTo>
                    <a:pt x="13716" y="879475"/>
                  </a:moveTo>
                  <a:lnTo>
                    <a:pt x="211328" y="879475"/>
                  </a:lnTo>
                  <a:lnTo>
                    <a:pt x="211328" y="892175"/>
                  </a:lnTo>
                  <a:lnTo>
                    <a:pt x="198628" y="892175"/>
                  </a:lnTo>
                  <a:lnTo>
                    <a:pt x="198628" y="12700"/>
                  </a:lnTo>
                  <a:cubicBezTo>
                    <a:pt x="198628" y="5715"/>
                    <a:pt x="204343" y="0"/>
                    <a:pt x="211328" y="0"/>
                  </a:cubicBezTo>
                  <a:lnTo>
                    <a:pt x="606425" y="0"/>
                  </a:lnTo>
                  <a:cubicBezTo>
                    <a:pt x="613410" y="0"/>
                    <a:pt x="619125" y="5715"/>
                    <a:pt x="619125" y="12700"/>
                  </a:cubicBezTo>
                  <a:lnTo>
                    <a:pt x="619125" y="892175"/>
                  </a:lnTo>
                  <a:lnTo>
                    <a:pt x="606425" y="892175"/>
                  </a:lnTo>
                  <a:lnTo>
                    <a:pt x="606425" y="879475"/>
                  </a:lnTo>
                  <a:lnTo>
                    <a:pt x="803910" y="879475"/>
                  </a:lnTo>
                  <a:cubicBezTo>
                    <a:pt x="808990" y="879475"/>
                    <a:pt x="813689" y="882523"/>
                    <a:pt x="815594" y="887222"/>
                  </a:cubicBezTo>
                  <a:cubicBezTo>
                    <a:pt x="817499" y="891921"/>
                    <a:pt x="816483" y="897382"/>
                    <a:pt x="812927" y="901065"/>
                  </a:cubicBezTo>
                  <a:lnTo>
                    <a:pt x="417830" y="1300988"/>
                  </a:lnTo>
                  <a:cubicBezTo>
                    <a:pt x="415417" y="1303401"/>
                    <a:pt x="412242" y="1304798"/>
                    <a:pt x="408813" y="1304798"/>
                  </a:cubicBezTo>
                  <a:cubicBezTo>
                    <a:pt x="405384" y="1304798"/>
                    <a:pt x="402209" y="1303401"/>
                    <a:pt x="399796" y="1300988"/>
                  </a:cubicBezTo>
                  <a:lnTo>
                    <a:pt x="4699" y="901192"/>
                  </a:lnTo>
                  <a:cubicBezTo>
                    <a:pt x="1143" y="897509"/>
                    <a:pt x="0" y="892048"/>
                    <a:pt x="2032" y="887349"/>
                  </a:cubicBezTo>
                  <a:cubicBezTo>
                    <a:pt x="4064" y="882650"/>
                    <a:pt x="8636" y="879602"/>
                    <a:pt x="13716" y="879602"/>
                  </a:cubicBezTo>
                  <a:moveTo>
                    <a:pt x="13716" y="905002"/>
                  </a:moveTo>
                  <a:lnTo>
                    <a:pt x="13716" y="892302"/>
                  </a:lnTo>
                  <a:lnTo>
                    <a:pt x="22733" y="883412"/>
                  </a:lnTo>
                  <a:lnTo>
                    <a:pt x="417830" y="1283335"/>
                  </a:lnTo>
                  <a:lnTo>
                    <a:pt x="408813" y="1292225"/>
                  </a:lnTo>
                  <a:lnTo>
                    <a:pt x="399796" y="1283335"/>
                  </a:lnTo>
                  <a:lnTo>
                    <a:pt x="794893" y="883285"/>
                  </a:lnTo>
                  <a:lnTo>
                    <a:pt x="803910" y="892175"/>
                  </a:lnTo>
                  <a:lnTo>
                    <a:pt x="803910" y="904875"/>
                  </a:lnTo>
                  <a:lnTo>
                    <a:pt x="606425" y="904875"/>
                  </a:lnTo>
                  <a:cubicBezTo>
                    <a:pt x="599440" y="904875"/>
                    <a:pt x="593725" y="899160"/>
                    <a:pt x="593725" y="892175"/>
                  </a:cubicBezTo>
                  <a:lnTo>
                    <a:pt x="593725" y="12700"/>
                  </a:lnTo>
                  <a:lnTo>
                    <a:pt x="606425" y="12700"/>
                  </a:lnTo>
                  <a:lnTo>
                    <a:pt x="606425" y="25400"/>
                  </a:lnTo>
                  <a:lnTo>
                    <a:pt x="211328" y="25400"/>
                  </a:lnTo>
                  <a:lnTo>
                    <a:pt x="211328" y="12700"/>
                  </a:lnTo>
                  <a:lnTo>
                    <a:pt x="224028" y="12700"/>
                  </a:lnTo>
                  <a:lnTo>
                    <a:pt x="224028" y="892175"/>
                  </a:lnTo>
                  <a:cubicBezTo>
                    <a:pt x="224028" y="899160"/>
                    <a:pt x="218313" y="904875"/>
                    <a:pt x="211328" y="904875"/>
                  </a:cubicBezTo>
                  <a:lnTo>
                    <a:pt x="13716" y="904875"/>
                  </a:lnTo>
                  <a:close/>
                </a:path>
              </a:pathLst>
            </a:custGeom>
            <a:solidFill>
              <a:srgbClr val="4F3D69"/>
            </a:solidFill>
          </p:spPr>
        </p:sp>
      </p:grpSp>
      <p:grpSp>
        <p:nvGrpSpPr>
          <p:cNvPr name="Group 35" id="35"/>
          <p:cNvGrpSpPr/>
          <p:nvPr/>
        </p:nvGrpSpPr>
        <p:grpSpPr>
          <a:xfrm rot="0">
            <a:off x="10270420" y="4822649"/>
            <a:ext cx="1867605" cy="555271"/>
            <a:chOff x="0" y="0"/>
            <a:chExt cx="2490140" cy="740362"/>
          </a:xfrm>
        </p:grpSpPr>
        <p:sp>
          <p:nvSpPr>
            <p:cNvPr name="Freeform 36" id="36"/>
            <p:cNvSpPr/>
            <p:nvPr/>
          </p:nvSpPr>
          <p:spPr>
            <a:xfrm flipH="false" flipV="false">
              <a:off x="12700" y="12700"/>
              <a:ext cx="2464689" cy="715010"/>
            </a:xfrm>
            <a:custGeom>
              <a:avLst/>
              <a:gdLst/>
              <a:ahLst/>
              <a:cxnLst/>
              <a:rect r="r" b="b" t="t" l="l"/>
              <a:pathLst>
                <a:path h="715010" w="2464689">
                  <a:moveTo>
                    <a:pt x="0" y="357505"/>
                  </a:moveTo>
                  <a:lnTo>
                    <a:pt x="366395" y="0"/>
                  </a:lnTo>
                  <a:lnTo>
                    <a:pt x="366395" y="178689"/>
                  </a:lnTo>
                  <a:lnTo>
                    <a:pt x="2098294" y="178689"/>
                  </a:lnTo>
                  <a:lnTo>
                    <a:pt x="2098294" y="0"/>
                  </a:lnTo>
                  <a:lnTo>
                    <a:pt x="2464689" y="357505"/>
                  </a:lnTo>
                  <a:lnTo>
                    <a:pt x="2098294" y="715010"/>
                  </a:lnTo>
                  <a:lnTo>
                    <a:pt x="2098294" y="536194"/>
                  </a:lnTo>
                  <a:lnTo>
                    <a:pt x="366395" y="536194"/>
                  </a:lnTo>
                  <a:lnTo>
                    <a:pt x="366395" y="715010"/>
                  </a:lnTo>
                  <a:close/>
                </a:path>
              </a:pathLst>
            </a:custGeom>
            <a:solidFill>
              <a:srgbClr val="C097F8"/>
            </a:solidFill>
          </p:spPr>
        </p:sp>
        <p:sp>
          <p:nvSpPr>
            <p:cNvPr name="Freeform 37" id="37"/>
            <p:cNvSpPr/>
            <p:nvPr/>
          </p:nvSpPr>
          <p:spPr>
            <a:xfrm flipH="false" flipV="false">
              <a:off x="0" y="-1016"/>
              <a:ext cx="2490089" cy="742315"/>
            </a:xfrm>
            <a:custGeom>
              <a:avLst/>
              <a:gdLst/>
              <a:ahLst/>
              <a:cxnLst/>
              <a:rect r="r" b="b" t="t" l="l"/>
              <a:pathLst>
                <a:path h="742315" w="2490089">
                  <a:moveTo>
                    <a:pt x="3810" y="362077"/>
                  </a:moveTo>
                  <a:lnTo>
                    <a:pt x="370205" y="4572"/>
                  </a:lnTo>
                  <a:cubicBezTo>
                    <a:pt x="373888" y="1016"/>
                    <a:pt x="379349" y="0"/>
                    <a:pt x="384048" y="1905"/>
                  </a:cubicBezTo>
                  <a:cubicBezTo>
                    <a:pt x="388747" y="3810"/>
                    <a:pt x="391795" y="8509"/>
                    <a:pt x="391795" y="13589"/>
                  </a:cubicBezTo>
                  <a:lnTo>
                    <a:pt x="391795" y="192405"/>
                  </a:lnTo>
                  <a:lnTo>
                    <a:pt x="379095" y="192405"/>
                  </a:lnTo>
                  <a:lnTo>
                    <a:pt x="379095" y="179705"/>
                  </a:lnTo>
                  <a:lnTo>
                    <a:pt x="2110994" y="179705"/>
                  </a:lnTo>
                  <a:lnTo>
                    <a:pt x="2110994" y="192405"/>
                  </a:lnTo>
                  <a:lnTo>
                    <a:pt x="2098294" y="192405"/>
                  </a:lnTo>
                  <a:lnTo>
                    <a:pt x="2098294" y="13716"/>
                  </a:lnTo>
                  <a:cubicBezTo>
                    <a:pt x="2098294" y="8636"/>
                    <a:pt x="2101342" y="3937"/>
                    <a:pt x="2106041" y="2032"/>
                  </a:cubicBezTo>
                  <a:cubicBezTo>
                    <a:pt x="2110740" y="127"/>
                    <a:pt x="2116201" y="1016"/>
                    <a:pt x="2119884" y="4699"/>
                  </a:cubicBezTo>
                  <a:lnTo>
                    <a:pt x="2486279" y="362204"/>
                  </a:lnTo>
                  <a:cubicBezTo>
                    <a:pt x="2488692" y="364617"/>
                    <a:pt x="2490089" y="367919"/>
                    <a:pt x="2490089" y="371348"/>
                  </a:cubicBezTo>
                  <a:cubicBezTo>
                    <a:pt x="2490089" y="374777"/>
                    <a:pt x="2488692" y="378079"/>
                    <a:pt x="2486279" y="380492"/>
                  </a:cubicBezTo>
                  <a:lnTo>
                    <a:pt x="2119884" y="737743"/>
                  </a:lnTo>
                  <a:cubicBezTo>
                    <a:pt x="2116201" y="741299"/>
                    <a:pt x="2110740" y="742315"/>
                    <a:pt x="2106041" y="740410"/>
                  </a:cubicBezTo>
                  <a:cubicBezTo>
                    <a:pt x="2101342" y="738505"/>
                    <a:pt x="2098294" y="733806"/>
                    <a:pt x="2098294" y="728726"/>
                  </a:cubicBezTo>
                  <a:lnTo>
                    <a:pt x="2098294" y="549910"/>
                  </a:lnTo>
                  <a:lnTo>
                    <a:pt x="2110994" y="549910"/>
                  </a:lnTo>
                  <a:lnTo>
                    <a:pt x="2110994" y="562610"/>
                  </a:lnTo>
                  <a:lnTo>
                    <a:pt x="379095" y="562610"/>
                  </a:lnTo>
                  <a:lnTo>
                    <a:pt x="379095" y="549910"/>
                  </a:lnTo>
                  <a:lnTo>
                    <a:pt x="391795" y="549910"/>
                  </a:lnTo>
                  <a:lnTo>
                    <a:pt x="391795" y="728726"/>
                  </a:lnTo>
                  <a:cubicBezTo>
                    <a:pt x="391795" y="733806"/>
                    <a:pt x="388747" y="738505"/>
                    <a:pt x="384048" y="740410"/>
                  </a:cubicBezTo>
                  <a:cubicBezTo>
                    <a:pt x="379349" y="742315"/>
                    <a:pt x="373888" y="741426"/>
                    <a:pt x="370205" y="737743"/>
                  </a:cubicBezTo>
                  <a:lnTo>
                    <a:pt x="3810" y="380238"/>
                  </a:lnTo>
                  <a:cubicBezTo>
                    <a:pt x="1397" y="377825"/>
                    <a:pt x="0" y="374523"/>
                    <a:pt x="0" y="371094"/>
                  </a:cubicBezTo>
                  <a:cubicBezTo>
                    <a:pt x="0" y="367665"/>
                    <a:pt x="1397" y="364363"/>
                    <a:pt x="3810" y="361950"/>
                  </a:cubicBezTo>
                  <a:moveTo>
                    <a:pt x="21590" y="380111"/>
                  </a:moveTo>
                  <a:lnTo>
                    <a:pt x="12700" y="371221"/>
                  </a:lnTo>
                  <a:lnTo>
                    <a:pt x="21590" y="362077"/>
                  </a:lnTo>
                  <a:lnTo>
                    <a:pt x="387985" y="719582"/>
                  </a:lnTo>
                  <a:lnTo>
                    <a:pt x="379095" y="728726"/>
                  </a:lnTo>
                  <a:lnTo>
                    <a:pt x="366395" y="728726"/>
                  </a:lnTo>
                  <a:lnTo>
                    <a:pt x="366395" y="549910"/>
                  </a:lnTo>
                  <a:cubicBezTo>
                    <a:pt x="366395" y="542925"/>
                    <a:pt x="372110" y="537210"/>
                    <a:pt x="379095" y="537210"/>
                  </a:cubicBezTo>
                  <a:lnTo>
                    <a:pt x="2110994" y="537210"/>
                  </a:lnTo>
                  <a:cubicBezTo>
                    <a:pt x="2117979" y="537210"/>
                    <a:pt x="2123694" y="542925"/>
                    <a:pt x="2123694" y="549910"/>
                  </a:cubicBezTo>
                  <a:lnTo>
                    <a:pt x="2123694" y="728726"/>
                  </a:lnTo>
                  <a:lnTo>
                    <a:pt x="2110994" y="728726"/>
                  </a:lnTo>
                  <a:lnTo>
                    <a:pt x="2102104" y="719582"/>
                  </a:lnTo>
                  <a:lnTo>
                    <a:pt x="2468499" y="362077"/>
                  </a:lnTo>
                  <a:lnTo>
                    <a:pt x="2477389" y="371221"/>
                  </a:lnTo>
                  <a:lnTo>
                    <a:pt x="2468499" y="380365"/>
                  </a:lnTo>
                  <a:lnTo>
                    <a:pt x="2102104" y="22860"/>
                  </a:lnTo>
                  <a:lnTo>
                    <a:pt x="2110994" y="13716"/>
                  </a:lnTo>
                  <a:lnTo>
                    <a:pt x="2123694" y="13716"/>
                  </a:lnTo>
                  <a:lnTo>
                    <a:pt x="2123694" y="192405"/>
                  </a:lnTo>
                  <a:cubicBezTo>
                    <a:pt x="2123694" y="199390"/>
                    <a:pt x="2117979" y="205105"/>
                    <a:pt x="2110994" y="205105"/>
                  </a:cubicBezTo>
                  <a:lnTo>
                    <a:pt x="379095" y="205105"/>
                  </a:lnTo>
                  <a:cubicBezTo>
                    <a:pt x="372110" y="205105"/>
                    <a:pt x="366395" y="199390"/>
                    <a:pt x="366395" y="192405"/>
                  </a:cubicBezTo>
                  <a:lnTo>
                    <a:pt x="366395" y="13716"/>
                  </a:lnTo>
                  <a:lnTo>
                    <a:pt x="379095" y="13716"/>
                  </a:lnTo>
                  <a:lnTo>
                    <a:pt x="387985" y="22860"/>
                  </a:lnTo>
                  <a:lnTo>
                    <a:pt x="21590" y="380238"/>
                  </a:lnTo>
                  <a:close/>
                </a:path>
              </a:pathLst>
            </a:custGeom>
            <a:solidFill>
              <a:srgbClr val="4F3D69"/>
            </a:solidFill>
          </p:spPr>
        </p:sp>
      </p:grpSp>
      <p:grpSp>
        <p:nvGrpSpPr>
          <p:cNvPr name="Group 38" id="38"/>
          <p:cNvGrpSpPr/>
          <p:nvPr/>
        </p:nvGrpSpPr>
        <p:grpSpPr>
          <a:xfrm rot="0">
            <a:off x="6093531" y="4737982"/>
            <a:ext cx="1740606" cy="555271"/>
            <a:chOff x="0" y="0"/>
            <a:chExt cx="2320808" cy="740362"/>
          </a:xfrm>
        </p:grpSpPr>
        <p:sp>
          <p:nvSpPr>
            <p:cNvPr name="Freeform 39" id="39"/>
            <p:cNvSpPr/>
            <p:nvPr/>
          </p:nvSpPr>
          <p:spPr>
            <a:xfrm flipH="false" flipV="false">
              <a:off x="12700" y="12700"/>
              <a:ext cx="2295398" cy="715010"/>
            </a:xfrm>
            <a:custGeom>
              <a:avLst/>
              <a:gdLst/>
              <a:ahLst/>
              <a:cxnLst/>
              <a:rect r="r" b="b" t="t" l="l"/>
              <a:pathLst>
                <a:path h="715010" w="2295398">
                  <a:moveTo>
                    <a:pt x="0" y="357505"/>
                  </a:moveTo>
                  <a:lnTo>
                    <a:pt x="366141" y="0"/>
                  </a:lnTo>
                  <a:lnTo>
                    <a:pt x="366141" y="178689"/>
                  </a:lnTo>
                  <a:lnTo>
                    <a:pt x="1929257" y="178689"/>
                  </a:lnTo>
                  <a:lnTo>
                    <a:pt x="1929257" y="0"/>
                  </a:lnTo>
                  <a:lnTo>
                    <a:pt x="2295398" y="357505"/>
                  </a:lnTo>
                  <a:lnTo>
                    <a:pt x="1929257" y="715010"/>
                  </a:lnTo>
                  <a:lnTo>
                    <a:pt x="1929257" y="536194"/>
                  </a:lnTo>
                  <a:lnTo>
                    <a:pt x="366141" y="536194"/>
                  </a:lnTo>
                  <a:lnTo>
                    <a:pt x="366141" y="715010"/>
                  </a:lnTo>
                  <a:close/>
                </a:path>
              </a:pathLst>
            </a:custGeom>
            <a:solidFill>
              <a:srgbClr val="C097F8"/>
            </a:solidFill>
          </p:spPr>
        </p:sp>
        <p:sp>
          <p:nvSpPr>
            <p:cNvPr name="Freeform 40" id="40"/>
            <p:cNvSpPr/>
            <p:nvPr/>
          </p:nvSpPr>
          <p:spPr>
            <a:xfrm flipH="false" flipV="false">
              <a:off x="0" y="-1016"/>
              <a:ext cx="2320798" cy="742315"/>
            </a:xfrm>
            <a:custGeom>
              <a:avLst/>
              <a:gdLst/>
              <a:ahLst/>
              <a:cxnLst/>
              <a:rect r="r" b="b" t="t" l="l"/>
              <a:pathLst>
                <a:path h="742315" w="2320798">
                  <a:moveTo>
                    <a:pt x="3810" y="362077"/>
                  </a:moveTo>
                  <a:lnTo>
                    <a:pt x="369951" y="4572"/>
                  </a:lnTo>
                  <a:cubicBezTo>
                    <a:pt x="373634" y="1016"/>
                    <a:pt x="379095" y="0"/>
                    <a:pt x="383794" y="1905"/>
                  </a:cubicBezTo>
                  <a:cubicBezTo>
                    <a:pt x="388493" y="3810"/>
                    <a:pt x="391541" y="8509"/>
                    <a:pt x="391541" y="13589"/>
                  </a:cubicBezTo>
                  <a:lnTo>
                    <a:pt x="391541" y="192405"/>
                  </a:lnTo>
                  <a:lnTo>
                    <a:pt x="378841" y="192405"/>
                  </a:lnTo>
                  <a:lnTo>
                    <a:pt x="378841" y="179705"/>
                  </a:lnTo>
                  <a:lnTo>
                    <a:pt x="1941957" y="179705"/>
                  </a:lnTo>
                  <a:lnTo>
                    <a:pt x="1941957" y="192405"/>
                  </a:lnTo>
                  <a:lnTo>
                    <a:pt x="1929257" y="192405"/>
                  </a:lnTo>
                  <a:lnTo>
                    <a:pt x="1929257" y="13716"/>
                  </a:lnTo>
                  <a:cubicBezTo>
                    <a:pt x="1929257" y="8636"/>
                    <a:pt x="1932305" y="3937"/>
                    <a:pt x="1937004" y="2032"/>
                  </a:cubicBezTo>
                  <a:cubicBezTo>
                    <a:pt x="1941703" y="127"/>
                    <a:pt x="1947164" y="1143"/>
                    <a:pt x="1950847" y="4699"/>
                  </a:cubicBezTo>
                  <a:lnTo>
                    <a:pt x="2316988" y="362204"/>
                  </a:lnTo>
                  <a:cubicBezTo>
                    <a:pt x="2319401" y="364617"/>
                    <a:pt x="2320798" y="367919"/>
                    <a:pt x="2320798" y="371348"/>
                  </a:cubicBezTo>
                  <a:cubicBezTo>
                    <a:pt x="2320798" y="374777"/>
                    <a:pt x="2319401" y="378079"/>
                    <a:pt x="2316988" y="380492"/>
                  </a:cubicBezTo>
                  <a:lnTo>
                    <a:pt x="1950847" y="737743"/>
                  </a:lnTo>
                  <a:cubicBezTo>
                    <a:pt x="1947164" y="741299"/>
                    <a:pt x="1941703" y="742315"/>
                    <a:pt x="1937004" y="740410"/>
                  </a:cubicBezTo>
                  <a:cubicBezTo>
                    <a:pt x="1932305" y="738505"/>
                    <a:pt x="1929257" y="733806"/>
                    <a:pt x="1929257" y="728726"/>
                  </a:cubicBezTo>
                  <a:lnTo>
                    <a:pt x="1929257" y="549910"/>
                  </a:lnTo>
                  <a:lnTo>
                    <a:pt x="1941957" y="549910"/>
                  </a:lnTo>
                  <a:lnTo>
                    <a:pt x="1941957" y="562610"/>
                  </a:lnTo>
                  <a:lnTo>
                    <a:pt x="378841" y="562610"/>
                  </a:lnTo>
                  <a:lnTo>
                    <a:pt x="378841" y="549910"/>
                  </a:lnTo>
                  <a:lnTo>
                    <a:pt x="391541" y="549910"/>
                  </a:lnTo>
                  <a:lnTo>
                    <a:pt x="391541" y="728726"/>
                  </a:lnTo>
                  <a:cubicBezTo>
                    <a:pt x="391541" y="733806"/>
                    <a:pt x="388493" y="738505"/>
                    <a:pt x="383794" y="740410"/>
                  </a:cubicBezTo>
                  <a:cubicBezTo>
                    <a:pt x="379095" y="742315"/>
                    <a:pt x="373634" y="741299"/>
                    <a:pt x="369951" y="737743"/>
                  </a:cubicBezTo>
                  <a:lnTo>
                    <a:pt x="3810" y="380238"/>
                  </a:lnTo>
                  <a:cubicBezTo>
                    <a:pt x="1397" y="377825"/>
                    <a:pt x="0" y="374523"/>
                    <a:pt x="0" y="371094"/>
                  </a:cubicBezTo>
                  <a:cubicBezTo>
                    <a:pt x="0" y="367665"/>
                    <a:pt x="1397" y="364363"/>
                    <a:pt x="3810" y="361950"/>
                  </a:cubicBezTo>
                  <a:moveTo>
                    <a:pt x="21590" y="380111"/>
                  </a:moveTo>
                  <a:lnTo>
                    <a:pt x="12700" y="371221"/>
                  </a:lnTo>
                  <a:lnTo>
                    <a:pt x="21590" y="362077"/>
                  </a:lnTo>
                  <a:lnTo>
                    <a:pt x="387731" y="719582"/>
                  </a:lnTo>
                  <a:lnTo>
                    <a:pt x="378841" y="728726"/>
                  </a:lnTo>
                  <a:lnTo>
                    <a:pt x="366141" y="728726"/>
                  </a:lnTo>
                  <a:lnTo>
                    <a:pt x="366141" y="549910"/>
                  </a:lnTo>
                  <a:cubicBezTo>
                    <a:pt x="366141" y="542925"/>
                    <a:pt x="371856" y="537210"/>
                    <a:pt x="378841" y="537210"/>
                  </a:cubicBezTo>
                  <a:lnTo>
                    <a:pt x="1941957" y="537210"/>
                  </a:lnTo>
                  <a:cubicBezTo>
                    <a:pt x="1948942" y="537210"/>
                    <a:pt x="1954657" y="542925"/>
                    <a:pt x="1954657" y="549910"/>
                  </a:cubicBezTo>
                  <a:lnTo>
                    <a:pt x="1954657" y="728726"/>
                  </a:lnTo>
                  <a:lnTo>
                    <a:pt x="1941957" y="728726"/>
                  </a:lnTo>
                  <a:lnTo>
                    <a:pt x="1933067" y="719582"/>
                  </a:lnTo>
                  <a:lnTo>
                    <a:pt x="2299208" y="362077"/>
                  </a:lnTo>
                  <a:lnTo>
                    <a:pt x="2308098" y="371221"/>
                  </a:lnTo>
                  <a:lnTo>
                    <a:pt x="2299208" y="380365"/>
                  </a:lnTo>
                  <a:lnTo>
                    <a:pt x="1933067" y="22860"/>
                  </a:lnTo>
                  <a:lnTo>
                    <a:pt x="1941957" y="13716"/>
                  </a:lnTo>
                  <a:lnTo>
                    <a:pt x="1954657" y="13716"/>
                  </a:lnTo>
                  <a:lnTo>
                    <a:pt x="1954657" y="192405"/>
                  </a:lnTo>
                  <a:cubicBezTo>
                    <a:pt x="1954657" y="199390"/>
                    <a:pt x="1948942" y="205105"/>
                    <a:pt x="1941957" y="205105"/>
                  </a:cubicBezTo>
                  <a:lnTo>
                    <a:pt x="378841" y="205105"/>
                  </a:lnTo>
                  <a:cubicBezTo>
                    <a:pt x="371856" y="205105"/>
                    <a:pt x="366141" y="199390"/>
                    <a:pt x="366141" y="192405"/>
                  </a:cubicBezTo>
                  <a:lnTo>
                    <a:pt x="366141" y="13716"/>
                  </a:lnTo>
                  <a:lnTo>
                    <a:pt x="378841" y="13716"/>
                  </a:lnTo>
                  <a:lnTo>
                    <a:pt x="387731" y="22860"/>
                  </a:lnTo>
                  <a:lnTo>
                    <a:pt x="21590" y="380238"/>
                  </a:lnTo>
                  <a:close/>
                </a:path>
              </a:pathLst>
            </a:custGeom>
            <a:solidFill>
              <a:srgbClr val="4F3D69"/>
            </a:solidFill>
          </p:spPr>
        </p:sp>
      </p:grpSp>
      <p:grpSp>
        <p:nvGrpSpPr>
          <p:cNvPr name="Group 41" id="41"/>
          <p:cNvGrpSpPr/>
          <p:nvPr/>
        </p:nvGrpSpPr>
        <p:grpSpPr>
          <a:xfrm rot="0">
            <a:off x="12156458" y="2357173"/>
            <a:ext cx="2780416" cy="5574417"/>
            <a:chOff x="0" y="0"/>
            <a:chExt cx="3707222" cy="7432556"/>
          </a:xfrm>
        </p:grpSpPr>
        <p:sp>
          <p:nvSpPr>
            <p:cNvPr name="Freeform 42" id="42"/>
            <p:cNvSpPr/>
            <p:nvPr/>
          </p:nvSpPr>
          <p:spPr>
            <a:xfrm flipH="false" flipV="false">
              <a:off x="28575" y="28575"/>
              <a:ext cx="3649980" cy="7375399"/>
            </a:xfrm>
            <a:custGeom>
              <a:avLst/>
              <a:gdLst/>
              <a:ahLst/>
              <a:cxnLst/>
              <a:rect r="r" b="b" t="t" l="l"/>
              <a:pathLst>
                <a:path h="7375399" w="3649980">
                  <a:moveTo>
                    <a:pt x="0" y="613156"/>
                  </a:moveTo>
                  <a:cubicBezTo>
                    <a:pt x="0" y="274574"/>
                    <a:pt x="272415" y="0"/>
                    <a:pt x="608330" y="0"/>
                  </a:cubicBezTo>
                  <a:lnTo>
                    <a:pt x="3041650" y="0"/>
                  </a:lnTo>
                  <a:cubicBezTo>
                    <a:pt x="3377692" y="0"/>
                    <a:pt x="3649980" y="274447"/>
                    <a:pt x="3649980" y="613156"/>
                  </a:cubicBezTo>
                  <a:lnTo>
                    <a:pt x="3649980" y="6762242"/>
                  </a:lnTo>
                  <a:cubicBezTo>
                    <a:pt x="3649980" y="7100824"/>
                    <a:pt x="3377565" y="7375399"/>
                    <a:pt x="3041650" y="7375399"/>
                  </a:cubicBezTo>
                  <a:lnTo>
                    <a:pt x="608330" y="7375399"/>
                  </a:lnTo>
                  <a:cubicBezTo>
                    <a:pt x="272288" y="7375399"/>
                    <a:pt x="0" y="7100951"/>
                    <a:pt x="0" y="6762242"/>
                  </a:cubicBezTo>
                  <a:close/>
                </a:path>
              </a:pathLst>
            </a:custGeom>
            <a:solidFill>
              <a:srgbClr val="FFFFFF"/>
            </a:solidFill>
          </p:spPr>
        </p:sp>
        <p:sp>
          <p:nvSpPr>
            <p:cNvPr name="Freeform 43" id="43"/>
            <p:cNvSpPr/>
            <p:nvPr/>
          </p:nvSpPr>
          <p:spPr>
            <a:xfrm flipH="false" flipV="false">
              <a:off x="0" y="0"/>
              <a:ext cx="3707130" cy="7432549"/>
            </a:xfrm>
            <a:custGeom>
              <a:avLst/>
              <a:gdLst/>
              <a:ahLst/>
              <a:cxnLst/>
              <a:rect r="r" b="b" t="t" l="l"/>
              <a:pathLst>
                <a:path h="7432549" w="3707130">
                  <a:moveTo>
                    <a:pt x="0" y="641731"/>
                  </a:moveTo>
                  <a:cubicBezTo>
                    <a:pt x="0" y="287528"/>
                    <a:pt x="284988" y="0"/>
                    <a:pt x="636905" y="0"/>
                  </a:cubicBezTo>
                  <a:lnTo>
                    <a:pt x="3070225" y="0"/>
                  </a:lnTo>
                  <a:lnTo>
                    <a:pt x="3070225" y="28575"/>
                  </a:lnTo>
                  <a:lnTo>
                    <a:pt x="3070225" y="0"/>
                  </a:lnTo>
                  <a:lnTo>
                    <a:pt x="3070225" y="28575"/>
                  </a:lnTo>
                  <a:lnTo>
                    <a:pt x="3070225" y="0"/>
                  </a:lnTo>
                  <a:cubicBezTo>
                    <a:pt x="3422142" y="0"/>
                    <a:pt x="3707130" y="287528"/>
                    <a:pt x="3707130" y="641731"/>
                  </a:cubicBezTo>
                  <a:lnTo>
                    <a:pt x="3678555" y="641731"/>
                  </a:lnTo>
                  <a:lnTo>
                    <a:pt x="3707130" y="641731"/>
                  </a:lnTo>
                  <a:lnTo>
                    <a:pt x="3707130" y="6790817"/>
                  </a:lnTo>
                  <a:lnTo>
                    <a:pt x="3678555" y="6790817"/>
                  </a:lnTo>
                  <a:lnTo>
                    <a:pt x="3707130" y="6790817"/>
                  </a:lnTo>
                  <a:cubicBezTo>
                    <a:pt x="3707130" y="7145020"/>
                    <a:pt x="3422142" y="7432549"/>
                    <a:pt x="3070225" y="7432549"/>
                  </a:cubicBezTo>
                  <a:lnTo>
                    <a:pt x="3070225" y="7403974"/>
                  </a:lnTo>
                  <a:lnTo>
                    <a:pt x="3070225" y="7432549"/>
                  </a:lnTo>
                  <a:lnTo>
                    <a:pt x="636905" y="7432549"/>
                  </a:lnTo>
                  <a:lnTo>
                    <a:pt x="636905" y="7403974"/>
                  </a:lnTo>
                  <a:lnTo>
                    <a:pt x="636905" y="7432549"/>
                  </a:lnTo>
                  <a:cubicBezTo>
                    <a:pt x="284988" y="7432548"/>
                    <a:pt x="0" y="7145020"/>
                    <a:pt x="0" y="6790817"/>
                  </a:cubicBezTo>
                  <a:lnTo>
                    <a:pt x="0" y="641731"/>
                  </a:lnTo>
                  <a:lnTo>
                    <a:pt x="28575" y="641731"/>
                  </a:lnTo>
                  <a:lnTo>
                    <a:pt x="0" y="641731"/>
                  </a:lnTo>
                  <a:moveTo>
                    <a:pt x="57150" y="641731"/>
                  </a:moveTo>
                  <a:lnTo>
                    <a:pt x="57150" y="6790817"/>
                  </a:lnTo>
                  <a:lnTo>
                    <a:pt x="28575" y="6790817"/>
                  </a:lnTo>
                  <a:lnTo>
                    <a:pt x="57150" y="6790817"/>
                  </a:lnTo>
                  <a:cubicBezTo>
                    <a:pt x="57150" y="7113905"/>
                    <a:pt x="316992" y="7375399"/>
                    <a:pt x="636905" y="7375399"/>
                  </a:cubicBezTo>
                  <a:lnTo>
                    <a:pt x="3070225" y="7375399"/>
                  </a:lnTo>
                  <a:cubicBezTo>
                    <a:pt x="3390265" y="7375399"/>
                    <a:pt x="3649980" y="7113905"/>
                    <a:pt x="3649980" y="6790817"/>
                  </a:cubicBezTo>
                  <a:lnTo>
                    <a:pt x="3649980" y="641731"/>
                  </a:lnTo>
                  <a:cubicBezTo>
                    <a:pt x="3649980" y="318643"/>
                    <a:pt x="3390138" y="57150"/>
                    <a:pt x="3070225" y="57150"/>
                  </a:cubicBezTo>
                  <a:lnTo>
                    <a:pt x="636905" y="57150"/>
                  </a:lnTo>
                  <a:lnTo>
                    <a:pt x="636905" y="28575"/>
                  </a:lnTo>
                  <a:lnTo>
                    <a:pt x="636905" y="57150"/>
                  </a:lnTo>
                  <a:cubicBezTo>
                    <a:pt x="316992" y="57150"/>
                    <a:pt x="57150" y="318643"/>
                    <a:pt x="57150" y="641731"/>
                  </a:cubicBezTo>
                  <a:close/>
                </a:path>
              </a:pathLst>
            </a:custGeom>
            <a:solidFill>
              <a:srgbClr val="2CC3B4"/>
            </a:solidFill>
          </p:spPr>
        </p:sp>
      </p:grpSp>
      <p:grpSp>
        <p:nvGrpSpPr>
          <p:cNvPr name="Group 44" id="44"/>
          <p:cNvGrpSpPr/>
          <p:nvPr/>
        </p:nvGrpSpPr>
        <p:grpSpPr>
          <a:xfrm rot="0">
            <a:off x="12551570" y="2870464"/>
            <a:ext cx="2088974" cy="1143528"/>
            <a:chOff x="0" y="0"/>
            <a:chExt cx="2785298" cy="1524704"/>
          </a:xfrm>
        </p:grpSpPr>
        <p:sp>
          <p:nvSpPr>
            <p:cNvPr name="Freeform 45" id="45"/>
            <p:cNvSpPr/>
            <p:nvPr/>
          </p:nvSpPr>
          <p:spPr>
            <a:xfrm flipH="false" flipV="false">
              <a:off x="28575" y="28575"/>
              <a:ext cx="2728087" cy="1467612"/>
            </a:xfrm>
            <a:custGeom>
              <a:avLst/>
              <a:gdLst/>
              <a:ahLst/>
              <a:cxnLst/>
              <a:rect r="r" b="b" t="t" l="l"/>
              <a:pathLst>
                <a:path h="1467612" w="2728087">
                  <a:moveTo>
                    <a:pt x="0" y="0"/>
                  </a:moveTo>
                  <a:lnTo>
                    <a:pt x="2728087" y="0"/>
                  </a:lnTo>
                  <a:lnTo>
                    <a:pt x="2728087" y="1467612"/>
                  </a:lnTo>
                  <a:lnTo>
                    <a:pt x="0" y="1467612"/>
                  </a:lnTo>
                  <a:close/>
                </a:path>
              </a:pathLst>
            </a:custGeom>
            <a:solidFill>
              <a:srgbClr val="FFFFFF"/>
            </a:solidFill>
          </p:spPr>
        </p:sp>
        <p:sp>
          <p:nvSpPr>
            <p:cNvPr name="Freeform 46" id="46"/>
            <p:cNvSpPr/>
            <p:nvPr/>
          </p:nvSpPr>
          <p:spPr>
            <a:xfrm flipH="false" flipV="false">
              <a:off x="0" y="0"/>
              <a:ext cx="2785237" cy="1524762"/>
            </a:xfrm>
            <a:custGeom>
              <a:avLst/>
              <a:gdLst/>
              <a:ahLst/>
              <a:cxnLst/>
              <a:rect r="r" b="b" t="t" l="l"/>
              <a:pathLst>
                <a:path h="1524762" w="2785237">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85237" y="43688"/>
                  </a:moveTo>
                  <a:lnTo>
                    <a:pt x="2785237" y="100838"/>
                  </a:lnTo>
                  <a:lnTo>
                    <a:pt x="2728087" y="100838"/>
                  </a:lnTo>
                  <a:lnTo>
                    <a:pt x="2728087" y="43688"/>
                  </a:lnTo>
                  <a:close/>
                  <a:moveTo>
                    <a:pt x="2785237" y="157988"/>
                  </a:moveTo>
                  <a:lnTo>
                    <a:pt x="2785237" y="215138"/>
                  </a:lnTo>
                  <a:lnTo>
                    <a:pt x="2728087" y="215138"/>
                  </a:lnTo>
                  <a:lnTo>
                    <a:pt x="2728087" y="157988"/>
                  </a:lnTo>
                  <a:close/>
                  <a:moveTo>
                    <a:pt x="2785237" y="272288"/>
                  </a:moveTo>
                  <a:lnTo>
                    <a:pt x="2785237" y="329438"/>
                  </a:lnTo>
                  <a:lnTo>
                    <a:pt x="2728087" y="329438"/>
                  </a:lnTo>
                  <a:lnTo>
                    <a:pt x="2728087" y="272288"/>
                  </a:lnTo>
                  <a:close/>
                  <a:moveTo>
                    <a:pt x="2785237" y="386588"/>
                  </a:moveTo>
                  <a:lnTo>
                    <a:pt x="2785237" y="443738"/>
                  </a:lnTo>
                  <a:lnTo>
                    <a:pt x="2728087" y="443738"/>
                  </a:lnTo>
                  <a:lnTo>
                    <a:pt x="2728087" y="386588"/>
                  </a:lnTo>
                  <a:close/>
                  <a:moveTo>
                    <a:pt x="2785237" y="500888"/>
                  </a:moveTo>
                  <a:lnTo>
                    <a:pt x="2785237" y="558038"/>
                  </a:lnTo>
                  <a:lnTo>
                    <a:pt x="2728087" y="558038"/>
                  </a:lnTo>
                  <a:lnTo>
                    <a:pt x="2728087" y="500888"/>
                  </a:lnTo>
                  <a:close/>
                  <a:moveTo>
                    <a:pt x="2785237" y="615188"/>
                  </a:moveTo>
                  <a:lnTo>
                    <a:pt x="2785237" y="672338"/>
                  </a:lnTo>
                  <a:lnTo>
                    <a:pt x="2728087" y="672338"/>
                  </a:lnTo>
                  <a:lnTo>
                    <a:pt x="2728087" y="615188"/>
                  </a:lnTo>
                  <a:close/>
                  <a:moveTo>
                    <a:pt x="2785237" y="729488"/>
                  </a:moveTo>
                  <a:lnTo>
                    <a:pt x="2785237" y="786638"/>
                  </a:lnTo>
                  <a:lnTo>
                    <a:pt x="2728087" y="786638"/>
                  </a:lnTo>
                  <a:lnTo>
                    <a:pt x="2728087" y="729488"/>
                  </a:lnTo>
                  <a:close/>
                  <a:moveTo>
                    <a:pt x="2785237" y="843788"/>
                  </a:moveTo>
                  <a:lnTo>
                    <a:pt x="2785237" y="900938"/>
                  </a:lnTo>
                  <a:lnTo>
                    <a:pt x="2728087" y="900938"/>
                  </a:lnTo>
                  <a:lnTo>
                    <a:pt x="2728087" y="843788"/>
                  </a:lnTo>
                  <a:close/>
                  <a:moveTo>
                    <a:pt x="2785237" y="958088"/>
                  </a:moveTo>
                  <a:lnTo>
                    <a:pt x="2785237" y="1015238"/>
                  </a:lnTo>
                  <a:lnTo>
                    <a:pt x="2728087" y="1015238"/>
                  </a:lnTo>
                  <a:lnTo>
                    <a:pt x="2728087" y="958088"/>
                  </a:lnTo>
                  <a:close/>
                  <a:moveTo>
                    <a:pt x="2785237" y="1072388"/>
                  </a:moveTo>
                  <a:lnTo>
                    <a:pt x="2785237" y="1129538"/>
                  </a:lnTo>
                  <a:lnTo>
                    <a:pt x="2728087" y="1129538"/>
                  </a:lnTo>
                  <a:lnTo>
                    <a:pt x="2728087" y="1072388"/>
                  </a:lnTo>
                  <a:close/>
                  <a:moveTo>
                    <a:pt x="2785237" y="1186688"/>
                  </a:moveTo>
                  <a:lnTo>
                    <a:pt x="2785237" y="1243838"/>
                  </a:lnTo>
                  <a:lnTo>
                    <a:pt x="2728087" y="1243838"/>
                  </a:lnTo>
                  <a:lnTo>
                    <a:pt x="2728087" y="1186688"/>
                  </a:lnTo>
                  <a:close/>
                  <a:moveTo>
                    <a:pt x="2785237" y="1300988"/>
                  </a:moveTo>
                  <a:lnTo>
                    <a:pt x="2785237" y="1358138"/>
                  </a:lnTo>
                  <a:lnTo>
                    <a:pt x="2728087" y="1358138"/>
                  </a:lnTo>
                  <a:lnTo>
                    <a:pt x="2728087" y="1300988"/>
                  </a:lnTo>
                  <a:close/>
                  <a:moveTo>
                    <a:pt x="2785237" y="1415288"/>
                  </a:moveTo>
                  <a:lnTo>
                    <a:pt x="2785237" y="1472438"/>
                  </a:lnTo>
                  <a:lnTo>
                    <a:pt x="2728087" y="1472438"/>
                  </a:lnTo>
                  <a:lnTo>
                    <a:pt x="2728087" y="1415288"/>
                  </a:lnTo>
                  <a:close/>
                  <a:moveTo>
                    <a:pt x="2723261" y="1524762"/>
                  </a:moveTo>
                  <a:lnTo>
                    <a:pt x="2666111" y="1524762"/>
                  </a:lnTo>
                  <a:lnTo>
                    <a:pt x="2666111" y="1467612"/>
                  </a:lnTo>
                  <a:lnTo>
                    <a:pt x="2723261" y="1467612"/>
                  </a:lnTo>
                  <a:close/>
                  <a:moveTo>
                    <a:pt x="2608961" y="1524762"/>
                  </a:moveTo>
                  <a:lnTo>
                    <a:pt x="2551811" y="1524762"/>
                  </a:lnTo>
                  <a:lnTo>
                    <a:pt x="2551811" y="1467612"/>
                  </a:lnTo>
                  <a:lnTo>
                    <a:pt x="2608961" y="1467612"/>
                  </a:lnTo>
                  <a:close/>
                  <a:moveTo>
                    <a:pt x="2494661" y="1524762"/>
                  </a:moveTo>
                  <a:lnTo>
                    <a:pt x="2437511" y="1524762"/>
                  </a:lnTo>
                  <a:lnTo>
                    <a:pt x="2437511" y="1467612"/>
                  </a:lnTo>
                  <a:lnTo>
                    <a:pt x="2494661" y="1467612"/>
                  </a:lnTo>
                  <a:close/>
                  <a:moveTo>
                    <a:pt x="2380361" y="1524762"/>
                  </a:moveTo>
                  <a:lnTo>
                    <a:pt x="2323211" y="1524762"/>
                  </a:lnTo>
                  <a:lnTo>
                    <a:pt x="2323211" y="1467612"/>
                  </a:lnTo>
                  <a:lnTo>
                    <a:pt x="2380361" y="1467612"/>
                  </a:lnTo>
                  <a:close/>
                  <a:moveTo>
                    <a:pt x="2266061" y="1524762"/>
                  </a:moveTo>
                  <a:lnTo>
                    <a:pt x="2208911" y="1524762"/>
                  </a:lnTo>
                  <a:lnTo>
                    <a:pt x="2208911" y="1467612"/>
                  </a:lnTo>
                  <a:lnTo>
                    <a:pt x="2266061" y="1467612"/>
                  </a:lnTo>
                  <a:close/>
                  <a:moveTo>
                    <a:pt x="2151761" y="1524762"/>
                  </a:moveTo>
                  <a:lnTo>
                    <a:pt x="2094611" y="1524762"/>
                  </a:lnTo>
                  <a:lnTo>
                    <a:pt x="2094611" y="1467612"/>
                  </a:lnTo>
                  <a:lnTo>
                    <a:pt x="2151761" y="1467612"/>
                  </a:lnTo>
                  <a:close/>
                  <a:moveTo>
                    <a:pt x="2037461" y="1524762"/>
                  </a:moveTo>
                  <a:lnTo>
                    <a:pt x="1980311" y="1524762"/>
                  </a:lnTo>
                  <a:lnTo>
                    <a:pt x="1980311" y="1467612"/>
                  </a:lnTo>
                  <a:lnTo>
                    <a:pt x="2037461" y="1467612"/>
                  </a:lnTo>
                  <a:close/>
                  <a:moveTo>
                    <a:pt x="1923161" y="1524762"/>
                  </a:moveTo>
                  <a:lnTo>
                    <a:pt x="1866011" y="1524762"/>
                  </a:lnTo>
                  <a:lnTo>
                    <a:pt x="1866011" y="1467612"/>
                  </a:lnTo>
                  <a:lnTo>
                    <a:pt x="1923161" y="1467612"/>
                  </a:lnTo>
                  <a:close/>
                  <a:moveTo>
                    <a:pt x="1808861" y="1524762"/>
                  </a:moveTo>
                  <a:lnTo>
                    <a:pt x="1751711" y="1524762"/>
                  </a:lnTo>
                  <a:lnTo>
                    <a:pt x="1751711" y="1467612"/>
                  </a:lnTo>
                  <a:lnTo>
                    <a:pt x="1808861" y="1467612"/>
                  </a:lnTo>
                  <a:close/>
                  <a:moveTo>
                    <a:pt x="1694561" y="1524762"/>
                  </a:moveTo>
                  <a:lnTo>
                    <a:pt x="1637411" y="1524762"/>
                  </a:lnTo>
                  <a:lnTo>
                    <a:pt x="1637411" y="1467612"/>
                  </a:lnTo>
                  <a:lnTo>
                    <a:pt x="1694561" y="1467612"/>
                  </a:lnTo>
                  <a:close/>
                  <a:moveTo>
                    <a:pt x="1580261" y="1524762"/>
                  </a:moveTo>
                  <a:lnTo>
                    <a:pt x="1523111" y="1524762"/>
                  </a:lnTo>
                  <a:lnTo>
                    <a:pt x="1523111" y="1467612"/>
                  </a:lnTo>
                  <a:lnTo>
                    <a:pt x="1580261" y="1467612"/>
                  </a:lnTo>
                  <a:close/>
                  <a:moveTo>
                    <a:pt x="1465961" y="1524762"/>
                  </a:moveTo>
                  <a:lnTo>
                    <a:pt x="1408811" y="1524762"/>
                  </a:lnTo>
                  <a:lnTo>
                    <a:pt x="1408811" y="1467612"/>
                  </a:lnTo>
                  <a:lnTo>
                    <a:pt x="1465961" y="1467612"/>
                  </a:lnTo>
                  <a:close/>
                  <a:moveTo>
                    <a:pt x="1351661" y="1524762"/>
                  </a:moveTo>
                  <a:lnTo>
                    <a:pt x="1294511" y="1524762"/>
                  </a:lnTo>
                  <a:lnTo>
                    <a:pt x="1294511" y="1467612"/>
                  </a:lnTo>
                  <a:lnTo>
                    <a:pt x="1351661" y="1467612"/>
                  </a:lnTo>
                  <a:close/>
                  <a:moveTo>
                    <a:pt x="1237361" y="1524762"/>
                  </a:moveTo>
                  <a:lnTo>
                    <a:pt x="1180211" y="1524762"/>
                  </a:lnTo>
                  <a:lnTo>
                    <a:pt x="1180211" y="1467612"/>
                  </a:lnTo>
                  <a:lnTo>
                    <a:pt x="1237361" y="1467612"/>
                  </a:lnTo>
                  <a:close/>
                  <a:moveTo>
                    <a:pt x="1123061" y="1524762"/>
                  </a:moveTo>
                  <a:lnTo>
                    <a:pt x="1065911" y="1524762"/>
                  </a:lnTo>
                  <a:lnTo>
                    <a:pt x="1065911" y="1467612"/>
                  </a:lnTo>
                  <a:lnTo>
                    <a:pt x="1123061" y="1467612"/>
                  </a:lnTo>
                  <a:close/>
                  <a:moveTo>
                    <a:pt x="1008761" y="1524762"/>
                  </a:moveTo>
                  <a:lnTo>
                    <a:pt x="951611" y="1524762"/>
                  </a:lnTo>
                  <a:lnTo>
                    <a:pt x="951611" y="1467612"/>
                  </a:lnTo>
                  <a:lnTo>
                    <a:pt x="1008761" y="1467612"/>
                  </a:lnTo>
                  <a:close/>
                  <a:moveTo>
                    <a:pt x="894461" y="1524762"/>
                  </a:moveTo>
                  <a:lnTo>
                    <a:pt x="837311" y="1524762"/>
                  </a:lnTo>
                  <a:lnTo>
                    <a:pt x="837311" y="1467612"/>
                  </a:lnTo>
                  <a:lnTo>
                    <a:pt x="894461" y="1467612"/>
                  </a:lnTo>
                  <a:close/>
                  <a:moveTo>
                    <a:pt x="780161" y="1524762"/>
                  </a:moveTo>
                  <a:lnTo>
                    <a:pt x="723011" y="1524762"/>
                  </a:lnTo>
                  <a:lnTo>
                    <a:pt x="723011" y="1467612"/>
                  </a:lnTo>
                  <a:lnTo>
                    <a:pt x="780161" y="1467612"/>
                  </a:lnTo>
                  <a:close/>
                  <a:moveTo>
                    <a:pt x="665861" y="1524762"/>
                  </a:moveTo>
                  <a:lnTo>
                    <a:pt x="608711" y="1524762"/>
                  </a:lnTo>
                  <a:lnTo>
                    <a:pt x="608711" y="1467612"/>
                  </a:lnTo>
                  <a:lnTo>
                    <a:pt x="665861" y="1467612"/>
                  </a:lnTo>
                  <a:close/>
                  <a:moveTo>
                    <a:pt x="551561" y="1524762"/>
                  </a:moveTo>
                  <a:lnTo>
                    <a:pt x="494411" y="1524762"/>
                  </a:lnTo>
                  <a:lnTo>
                    <a:pt x="494411" y="1467612"/>
                  </a:lnTo>
                  <a:lnTo>
                    <a:pt x="551561" y="1467612"/>
                  </a:lnTo>
                  <a:close/>
                  <a:moveTo>
                    <a:pt x="437261" y="1524762"/>
                  </a:moveTo>
                  <a:lnTo>
                    <a:pt x="380111" y="1524762"/>
                  </a:lnTo>
                  <a:lnTo>
                    <a:pt x="380111" y="1467612"/>
                  </a:lnTo>
                  <a:lnTo>
                    <a:pt x="437261" y="1467612"/>
                  </a:lnTo>
                  <a:close/>
                  <a:moveTo>
                    <a:pt x="322961" y="1524762"/>
                  </a:moveTo>
                  <a:lnTo>
                    <a:pt x="265811" y="1524762"/>
                  </a:lnTo>
                  <a:lnTo>
                    <a:pt x="265811" y="1467612"/>
                  </a:lnTo>
                  <a:lnTo>
                    <a:pt x="322961" y="1467612"/>
                  </a:lnTo>
                  <a:close/>
                  <a:moveTo>
                    <a:pt x="208661" y="1524762"/>
                  </a:moveTo>
                  <a:lnTo>
                    <a:pt x="151511" y="1524762"/>
                  </a:lnTo>
                  <a:lnTo>
                    <a:pt x="151511" y="1467612"/>
                  </a:lnTo>
                  <a:lnTo>
                    <a:pt x="208661" y="1467612"/>
                  </a:lnTo>
                  <a:close/>
                  <a:moveTo>
                    <a:pt x="94361" y="1524762"/>
                  </a:moveTo>
                  <a:lnTo>
                    <a:pt x="37338" y="1524762"/>
                  </a:lnTo>
                  <a:lnTo>
                    <a:pt x="37338" y="1467612"/>
                  </a:lnTo>
                  <a:lnTo>
                    <a:pt x="94488" y="1467612"/>
                  </a:lnTo>
                  <a:close/>
                  <a:moveTo>
                    <a:pt x="0" y="1447673"/>
                  </a:moveTo>
                  <a:lnTo>
                    <a:pt x="0" y="1390523"/>
                  </a:lnTo>
                  <a:lnTo>
                    <a:pt x="57150" y="1390523"/>
                  </a:lnTo>
                  <a:lnTo>
                    <a:pt x="57150" y="1447673"/>
                  </a:lnTo>
                  <a:close/>
                  <a:moveTo>
                    <a:pt x="0" y="1333373"/>
                  </a:moveTo>
                  <a:lnTo>
                    <a:pt x="0" y="1276223"/>
                  </a:lnTo>
                  <a:lnTo>
                    <a:pt x="57150" y="1276223"/>
                  </a:lnTo>
                  <a:lnTo>
                    <a:pt x="57150" y="1333373"/>
                  </a:lnTo>
                  <a:close/>
                  <a:moveTo>
                    <a:pt x="0" y="1219073"/>
                  </a:moveTo>
                  <a:lnTo>
                    <a:pt x="0" y="1161923"/>
                  </a:lnTo>
                  <a:lnTo>
                    <a:pt x="57150" y="1161923"/>
                  </a:lnTo>
                  <a:lnTo>
                    <a:pt x="57150" y="1219073"/>
                  </a:lnTo>
                  <a:close/>
                  <a:moveTo>
                    <a:pt x="0" y="1104773"/>
                  </a:moveTo>
                  <a:lnTo>
                    <a:pt x="0" y="1047623"/>
                  </a:lnTo>
                  <a:lnTo>
                    <a:pt x="57150" y="1047623"/>
                  </a:lnTo>
                  <a:lnTo>
                    <a:pt x="57150" y="1104773"/>
                  </a:lnTo>
                  <a:close/>
                  <a:moveTo>
                    <a:pt x="0" y="990473"/>
                  </a:moveTo>
                  <a:lnTo>
                    <a:pt x="0" y="933323"/>
                  </a:lnTo>
                  <a:lnTo>
                    <a:pt x="57150" y="933323"/>
                  </a:lnTo>
                  <a:lnTo>
                    <a:pt x="57150" y="990473"/>
                  </a:lnTo>
                  <a:close/>
                  <a:moveTo>
                    <a:pt x="0" y="876173"/>
                  </a:moveTo>
                  <a:lnTo>
                    <a:pt x="0" y="819023"/>
                  </a:lnTo>
                  <a:lnTo>
                    <a:pt x="57150" y="819023"/>
                  </a:lnTo>
                  <a:lnTo>
                    <a:pt x="57150" y="876173"/>
                  </a:lnTo>
                  <a:close/>
                  <a:moveTo>
                    <a:pt x="0" y="761873"/>
                  </a:moveTo>
                  <a:lnTo>
                    <a:pt x="0" y="704723"/>
                  </a:lnTo>
                  <a:lnTo>
                    <a:pt x="57150" y="704723"/>
                  </a:lnTo>
                  <a:lnTo>
                    <a:pt x="57150" y="761873"/>
                  </a:lnTo>
                  <a:close/>
                  <a:moveTo>
                    <a:pt x="0" y="647573"/>
                  </a:moveTo>
                  <a:lnTo>
                    <a:pt x="0" y="590423"/>
                  </a:lnTo>
                  <a:lnTo>
                    <a:pt x="57150" y="590423"/>
                  </a:lnTo>
                  <a:lnTo>
                    <a:pt x="57150" y="647573"/>
                  </a:lnTo>
                  <a:close/>
                  <a:moveTo>
                    <a:pt x="0" y="533273"/>
                  </a:moveTo>
                  <a:lnTo>
                    <a:pt x="0" y="476123"/>
                  </a:lnTo>
                  <a:lnTo>
                    <a:pt x="57150" y="476123"/>
                  </a:lnTo>
                  <a:lnTo>
                    <a:pt x="57150" y="533273"/>
                  </a:lnTo>
                  <a:close/>
                  <a:moveTo>
                    <a:pt x="0" y="418973"/>
                  </a:moveTo>
                  <a:lnTo>
                    <a:pt x="0" y="361823"/>
                  </a:lnTo>
                  <a:lnTo>
                    <a:pt x="57150" y="361823"/>
                  </a:lnTo>
                  <a:lnTo>
                    <a:pt x="57150" y="418973"/>
                  </a:lnTo>
                  <a:close/>
                  <a:moveTo>
                    <a:pt x="0" y="304673"/>
                  </a:moveTo>
                  <a:lnTo>
                    <a:pt x="0" y="247523"/>
                  </a:lnTo>
                  <a:lnTo>
                    <a:pt x="57150" y="247523"/>
                  </a:lnTo>
                  <a:lnTo>
                    <a:pt x="57150" y="304673"/>
                  </a:lnTo>
                  <a:close/>
                  <a:moveTo>
                    <a:pt x="0" y="190373"/>
                  </a:moveTo>
                  <a:lnTo>
                    <a:pt x="0" y="133223"/>
                  </a:lnTo>
                  <a:lnTo>
                    <a:pt x="57150" y="133223"/>
                  </a:lnTo>
                  <a:lnTo>
                    <a:pt x="57150" y="190373"/>
                  </a:lnTo>
                  <a:close/>
                  <a:moveTo>
                    <a:pt x="0" y="76073"/>
                  </a:moveTo>
                  <a:lnTo>
                    <a:pt x="0" y="28575"/>
                  </a:lnTo>
                  <a:cubicBezTo>
                    <a:pt x="0" y="12827"/>
                    <a:pt x="12827" y="0"/>
                    <a:pt x="28575" y="0"/>
                  </a:cubicBezTo>
                  <a:lnTo>
                    <a:pt x="85725" y="0"/>
                  </a:lnTo>
                  <a:lnTo>
                    <a:pt x="85725" y="57150"/>
                  </a:lnTo>
                  <a:lnTo>
                    <a:pt x="28575" y="57150"/>
                  </a:lnTo>
                  <a:lnTo>
                    <a:pt x="28575" y="28575"/>
                  </a:lnTo>
                  <a:lnTo>
                    <a:pt x="57150" y="28575"/>
                  </a:lnTo>
                  <a:lnTo>
                    <a:pt x="57150" y="76073"/>
                  </a:lnTo>
                  <a:close/>
                </a:path>
              </a:pathLst>
            </a:custGeom>
            <a:solidFill>
              <a:srgbClr val="FA6400"/>
            </a:solidFill>
          </p:spPr>
        </p:sp>
        <p:sp>
          <p:nvSpPr>
            <p:cNvPr name="TextBox 47" id="47"/>
            <p:cNvSpPr txBox="true"/>
            <p:nvPr/>
          </p:nvSpPr>
          <p:spPr>
            <a:xfrm>
              <a:off x="0" y="-9525"/>
              <a:ext cx="2785298" cy="1534229"/>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Pond Data</a:t>
              </a:r>
            </a:p>
          </p:txBody>
        </p:sp>
      </p:grpSp>
      <p:grpSp>
        <p:nvGrpSpPr>
          <p:cNvPr name="Group 48" id="48"/>
          <p:cNvGrpSpPr/>
          <p:nvPr/>
        </p:nvGrpSpPr>
        <p:grpSpPr>
          <a:xfrm rot="0">
            <a:off x="12565681" y="4436797"/>
            <a:ext cx="2088974" cy="1143528"/>
            <a:chOff x="0" y="0"/>
            <a:chExt cx="2785298" cy="1524704"/>
          </a:xfrm>
        </p:grpSpPr>
        <p:sp>
          <p:nvSpPr>
            <p:cNvPr name="Freeform 49" id="49"/>
            <p:cNvSpPr/>
            <p:nvPr/>
          </p:nvSpPr>
          <p:spPr>
            <a:xfrm flipH="false" flipV="false">
              <a:off x="28575" y="28575"/>
              <a:ext cx="2728087" cy="1467612"/>
            </a:xfrm>
            <a:custGeom>
              <a:avLst/>
              <a:gdLst/>
              <a:ahLst/>
              <a:cxnLst/>
              <a:rect r="r" b="b" t="t" l="l"/>
              <a:pathLst>
                <a:path h="1467612" w="2728087">
                  <a:moveTo>
                    <a:pt x="0" y="0"/>
                  </a:moveTo>
                  <a:lnTo>
                    <a:pt x="2728087" y="0"/>
                  </a:lnTo>
                  <a:lnTo>
                    <a:pt x="2728087" y="1467612"/>
                  </a:lnTo>
                  <a:lnTo>
                    <a:pt x="0" y="1467612"/>
                  </a:lnTo>
                  <a:close/>
                </a:path>
              </a:pathLst>
            </a:custGeom>
            <a:solidFill>
              <a:srgbClr val="FFFFFF"/>
            </a:solidFill>
          </p:spPr>
        </p:sp>
        <p:sp>
          <p:nvSpPr>
            <p:cNvPr name="Freeform 50" id="50"/>
            <p:cNvSpPr/>
            <p:nvPr/>
          </p:nvSpPr>
          <p:spPr>
            <a:xfrm flipH="false" flipV="false">
              <a:off x="0" y="0"/>
              <a:ext cx="2785237" cy="1524762"/>
            </a:xfrm>
            <a:custGeom>
              <a:avLst/>
              <a:gdLst/>
              <a:ahLst/>
              <a:cxnLst/>
              <a:rect r="r" b="b" t="t" l="l"/>
              <a:pathLst>
                <a:path h="1524762" w="2785237">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85237" y="43688"/>
                  </a:moveTo>
                  <a:lnTo>
                    <a:pt x="2785237" y="100838"/>
                  </a:lnTo>
                  <a:lnTo>
                    <a:pt x="2728087" y="100838"/>
                  </a:lnTo>
                  <a:lnTo>
                    <a:pt x="2728087" y="43688"/>
                  </a:lnTo>
                  <a:close/>
                  <a:moveTo>
                    <a:pt x="2785237" y="157988"/>
                  </a:moveTo>
                  <a:lnTo>
                    <a:pt x="2785237" y="215138"/>
                  </a:lnTo>
                  <a:lnTo>
                    <a:pt x="2728087" y="215138"/>
                  </a:lnTo>
                  <a:lnTo>
                    <a:pt x="2728087" y="157988"/>
                  </a:lnTo>
                  <a:close/>
                  <a:moveTo>
                    <a:pt x="2785237" y="272288"/>
                  </a:moveTo>
                  <a:lnTo>
                    <a:pt x="2785237" y="329438"/>
                  </a:lnTo>
                  <a:lnTo>
                    <a:pt x="2728087" y="329438"/>
                  </a:lnTo>
                  <a:lnTo>
                    <a:pt x="2728087" y="272288"/>
                  </a:lnTo>
                  <a:close/>
                  <a:moveTo>
                    <a:pt x="2785237" y="386588"/>
                  </a:moveTo>
                  <a:lnTo>
                    <a:pt x="2785237" y="443738"/>
                  </a:lnTo>
                  <a:lnTo>
                    <a:pt x="2728087" y="443738"/>
                  </a:lnTo>
                  <a:lnTo>
                    <a:pt x="2728087" y="386588"/>
                  </a:lnTo>
                  <a:close/>
                  <a:moveTo>
                    <a:pt x="2785237" y="500888"/>
                  </a:moveTo>
                  <a:lnTo>
                    <a:pt x="2785237" y="558038"/>
                  </a:lnTo>
                  <a:lnTo>
                    <a:pt x="2728087" y="558038"/>
                  </a:lnTo>
                  <a:lnTo>
                    <a:pt x="2728087" y="500888"/>
                  </a:lnTo>
                  <a:close/>
                  <a:moveTo>
                    <a:pt x="2785237" y="615188"/>
                  </a:moveTo>
                  <a:lnTo>
                    <a:pt x="2785237" y="672338"/>
                  </a:lnTo>
                  <a:lnTo>
                    <a:pt x="2728087" y="672338"/>
                  </a:lnTo>
                  <a:lnTo>
                    <a:pt x="2728087" y="615188"/>
                  </a:lnTo>
                  <a:close/>
                  <a:moveTo>
                    <a:pt x="2785237" y="729488"/>
                  </a:moveTo>
                  <a:lnTo>
                    <a:pt x="2785237" y="786638"/>
                  </a:lnTo>
                  <a:lnTo>
                    <a:pt x="2728087" y="786638"/>
                  </a:lnTo>
                  <a:lnTo>
                    <a:pt x="2728087" y="729488"/>
                  </a:lnTo>
                  <a:close/>
                  <a:moveTo>
                    <a:pt x="2785237" y="843788"/>
                  </a:moveTo>
                  <a:lnTo>
                    <a:pt x="2785237" y="900938"/>
                  </a:lnTo>
                  <a:lnTo>
                    <a:pt x="2728087" y="900938"/>
                  </a:lnTo>
                  <a:lnTo>
                    <a:pt x="2728087" y="843788"/>
                  </a:lnTo>
                  <a:close/>
                  <a:moveTo>
                    <a:pt x="2785237" y="958088"/>
                  </a:moveTo>
                  <a:lnTo>
                    <a:pt x="2785237" y="1015238"/>
                  </a:lnTo>
                  <a:lnTo>
                    <a:pt x="2728087" y="1015238"/>
                  </a:lnTo>
                  <a:lnTo>
                    <a:pt x="2728087" y="958088"/>
                  </a:lnTo>
                  <a:close/>
                  <a:moveTo>
                    <a:pt x="2785237" y="1072388"/>
                  </a:moveTo>
                  <a:lnTo>
                    <a:pt x="2785237" y="1129538"/>
                  </a:lnTo>
                  <a:lnTo>
                    <a:pt x="2728087" y="1129538"/>
                  </a:lnTo>
                  <a:lnTo>
                    <a:pt x="2728087" y="1072388"/>
                  </a:lnTo>
                  <a:close/>
                  <a:moveTo>
                    <a:pt x="2785237" y="1186688"/>
                  </a:moveTo>
                  <a:lnTo>
                    <a:pt x="2785237" y="1243838"/>
                  </a:lnTo>
                  <a:lnTo>
                    <a:pt x="2728087" y="1243838"/>
                  </a:lnTo>
                  <a:lnTo>
                    <a:pt x="2728087" y="1186688"/>
                  </a:lnTo>
                  <a:close/>
                  <a:moveTo>
                    <a:pt x="2785237" y="1300988"/>
                  </a:moveTo>
                  <a:lnTo>
                    <a:pt x="2785237" y="1358138"/>
                  </a:lnTo>
                  <a:lnTo>
                    <a:pt x="2728087" y="1358138"/>
                  </a:lnTo>
                  <a:lnTo>
                    <a:pt x="2728087" y="1300988"/>
                  </a:lnTo>
                  <a:close/>
                  <a:moveTo>
                    <a:pt x="2785237" y="1415288"/>
                  </a:moveTo>
                  <a:lnTo>
                    <a:pt x="2785237" y="1472438"/>
                  </a:lnTo>
                  <a:lnTo>
                    <a:pt x="2728087" y="1472438"/>
                  </a:lnTo>
                  <a:lnTo>
                    <a:pt x="2728087" y="1415288"/>
                  </a:lnTo>
                  <a:close/>
                  <a:moveTo>
                    <a:pt x="2723261" y="1524762"/>
                  </a:moveTo>
                  <a:lnTo>
                    <a:pt x="2666111" y="1524762"/>
                  </a:lnTo>
                  <a:lnTo>
                    <a:pt x="2666111" y="1467612"/>
                  </a:lnTo>
                  <a:lnTo>
                    <a:pt x="2723261" y="1467612"/>
                  </a:lnTo>
                  <a:close/>
                  <a:moveTo>
                    <a:pt x="2608961" y="1524762"/>
                  </a:moveTo>
                  <a:lnTo>
                    <a:pt x="2551811" y="1524762"/>
                  </a:lnTo>
                  <a:lnTo>
                    <a:pt x="2551811" y="1467612"/>
                  </a:lnTo>
                  <a:lnTo>
                    <a:pt x="2608961" y="1467612"/>
                  </a:lnTo>
                  <a:close/>
                  <a:moveTo>
                    <a:pt x="2494661" y="1524762"/>
                  </a:moveTo>
                  <a:lnTo>
                    <a:pt x="2437511" y="1524762"/>
                  </a:lnTo>
                  <a:lnTo>
                    <a:pt x="2437511" y="1467612"/>
                  </a:lnTo>
                  <a:lnTo>
                    <a:pt x="2494661" y="1467612"/>
                  </a:lnTo>
                  <a:close/>
                  <a:moveTo>
                    <a:pt x="2380361" y="1524762"/>
                  </a:moveTo>
                  <a:lnTo>
                    <a:pt x="2323211" y="1524762"/>
                  </a:lnTo>
                  <a:lnTo>
                    <a:pt x="2323211" y="1467612"/>
                  </a:lnTo>
                  <a:lnTo>
                    <a:pt x="2380361" y="1467612"/>
                  </a:lnTo>
                  <a:close/>
                  <a:moveTo>
                    <a:pt x="2266061" y="1524762"/>
                  </a:moveTo>
                  <a:lnTo>
                    <a:pt x="2208911" y="1524762"/>
                  </a:lnTo>
                  <a:lnTo>
                    <a:pt x="2208911" y="1467612"/>
                  </a:lnTo>
                  <a:lnTo>
                    <a:pt x="2266061" y="1467612"/>
                  </a:lnTo>
                  <a:close/>
                  <a:moveTo>
                    <a:pt x="2151761" y="1524762"/>
                  </a:moveTo>
                  <a:lnTo>
                    <a:pt x="2094611" y="1524762"/>
                  </a:lnTo>
                  <a:lnTo>
                    <a:pt x="2094611" y="1467612"/>
                  </a:lnTo>
                  <a:lnTo>
                    <a:pt x="2151761" y="1467612"/>
                  </a:lnTo>
                  <a:close/>
                  <a:moveTo>
                    <a:pt x="2037461" y="1524762"/>
                  </a:moveTo>
                  <a:lnTo>
                    <a:pt x="1980311" y="1524762"/>
                  </a:lnTo>
                  <a:lnTo>
                    <a:pt x="1980311" y="1467612"/>
                  </a:lnTo>
                  <a:lnTo>
                    <a:pt x="2037461" y="1467612"/>
                  </a:lnTo>
                  <a:close/>
                  <a:moveTo>
                    <a:pt x="1923161" y="1524762"/>
                  </a:moveTo>
                  <a:lnTo>
                    <a:pt x="1866011" y="1524762"/>
                  </a:lnTo>
                  <a:lnTo>
                    <a:pt x="1866011" y="1467612"/>
                  </a:lnTo>
                  <a:lnTo>
                    <a:pt x="1923161" y="1467612"/>
                  </a:lnTo>
                  <a:close/>
                  <a:moveTo>
                    <a:pt x="1808861" y="1524762"/>
                  </a:moveTo>
                  <a:lnTo>
                    <a:pt x="1751711" y="1524762"/>
                  </a:lnTo>
                  <a:lnTo>
                    <a:pt x="1751711" y="1467612"/>
                  </a:lnTo>
                  <a:lnTo>
                    <a:pt x="1808861" y="1467612"/>
                  </a:lnTo>
                  <a:close/>
                  <a:moveTo>
                    <a:pt x="1694561" y="1524762"/>
                  </a:moveTo>
                  <a:lnTo>
                    <a:pt x="1637411" y="1524762"/>
                  </a:lnTo>
                  <a:lnTo>
                    <a:pt x="1637411" y="1467612"/>
                  </a:lnTo>
                  <a:lnTo>
                    <a:pt x="1694561" y="1467612"/>
                  </a:lnTo>
                  <a:close/>
                  <a:moveTo>
                    <a:pt x="1580261" y="1524762"/>
                  </a:moveTo>
                  <a:lnTo>
                    <a:pt x="1523111" y="1524762"/>
                  </a:lnTo>
                  <a:lnTo>
                    <a:pt x="1523111" y="1467612"/>
                  </a:lnTo>
                  <a:lnTo>
                    <a:pt x="1580261" y="1467612"/>
                  </a:lnTo>
                  <a:close/>
                  <a:moveTo>
                    <a:pt x="1465961" y="1524762"/>
                  </a:moveTo>
                  <a:lnTo>
                    <a:pt x="1408811" y="1524762"/>
                  </a:lnTo>
                  <a:lnTo>
                    <a:pt x="1408811" y="1467612"/>
                  </a:lnTo>
                  <a:lnTo>
                    <a:pt x="1465961" y="1467612"/>
                  </a:lnTo>
                  <a:close/>
                  <a:moveTo>
                    <a:pt x="1351661" y="1524762"/>
                  </a:moveTo>
                  <a:lnTo>
                    <a:pt x="1294511" y="1524762"/>
                  </a:lnTo>
                  <a:lnTo>
                    <a:pt x="1294511" y="1467612"/>
                  </a:lnTo>
                  <a:lnTo>
                    <a:pt x="1351661" y="1467612"/>
                  </a:lnTo>
                  <a:close/>
                  <a:moveTo>
                    <a:pt x="1237361" y="1524762"/>
                  </a:moveTo>
                  <a:lnTo>
                    <a:pt x="1180211" y="1524762"/>
                  </a:lnTo>
                  <a:lnTo>
                    <a:pt x="1180211" y="1467612"/>
                  </a:lnTo>
                  <a:lnTo>
                    <a:pt x="1237361" y="1467612"/>
                  </a:lnTo>
                  <a:close/>
                  <a:moveTo>
                    <a:pt x="1123061" y="1524762"/>
                  </a:moveTo>
                  <a:lnTo>
                    <a:pt x="1065911" y="1524762"/>
                  </a:lnTo>
                  <a:lnTo>
                    <a:pt x="1065911" y="1467612"/>
                  </a:lnTo>
                  <a:lnTo>
                    <a:pt x="1123061" y="1467612"/>
                  </a:lnTo>
                  <a:close/>
                  <a:moveTo>
                    <a:pt x="1008761" y="1524762"/>
                  </a:moveTo>
                  <a:lnTo>
                    <a:pt x="951611" y="1524762"/>
                  </a:lnTo>
                  <a:lnTo>
                    <a:pt x="951611" y="1467612"/>
                  </a:lnTo>
                  <a:lnTo>
                    <a:pt x="1008761" y="1467612"/>
                  </a:lnTo>
                  <a:close/>
                  <a:moveTo>
                    <a:pt x="894461" y="1524762"/>
                  </a:moveTo>
                  <a:lnTo>
                    <a:pt x="837311" y="1524762"/>
                  </a:lnTo>
                  <a:lnTo>
                    <a:pt x="837311" y="1467612"/>
                  </a:lnTo>
                  <a:lnTo>
                    <a:pt x="894461" y="1467612"/>
                  </a:lnTo>
                  <a:close/>
                  <a:moveTo>
                    <a:pt x="780161" y="1524762"/>
                  </a:moveTo>
                  <a:lnTo>
                    <a:pt x="723011" y="1524762"/>
                  </a:lnTo>
                  <a:lnTo>
                    <a:pt x="723011" y="1467612"/>
                  </a:lnTo>
                  <a:lnTo>
                    <a:pt x="780161" y="1467612"/>
                  </a:lnTo>
                  <a:close/>
                  <a:moveTo>
                    <a:pt x="665861" y="1524762"/>
                  </a:moveTo>
                  <a:lnTo>
                    <a:pt x="608711" y="1524762"/>
                  </a:lnTo>
                  <a:lnTo>
                    <a:pt x="608711" y="1467612"/>
                  </a:lnTo>
                  <a:lnTo>
                    <a:pt x="665861" y="1467612"/>
                  </a:lnTo>
                  <a:close/>
                  <a:moveTo>
                    <a:pt x="551561" y="1524762"/>
                  </a:moveTo>
                  <a:lnTo>
                    <a:pt x="494411" y="1524762"/>
                  </a:lnTo>
                  <a:lnTo>
                    <a:pt x="494411" y="1467612"/>
                  </a:lnTo>
                  <a:lnTo>
                    <a:pt x="551561" y="1467612"/>
                  </a:lnTo>
                  <a:close/>
                  <a:moveTo>
                    <a:pt x="437261" y="1524762"/>
                  </a:moveTo>
                  <a:lnTo>
                    <a:pt x="380111" y="1524762"/>
                  </a:lnTo>
                  <a:lnTo>
                    <a:pt x="380111" y="1467612"/>
                  </a:lnTo>
                  <a:lnTo>
                    <a:pt x="437261" y="1467612"/>
                  </a:lnTo>
                  <a:close/>
                  <a:moveTo>
                    <a:pt x="322961" y="1524762"/>
                  </a:moveTo>
                  <a:lnTo>
                    <a:pt x="265811" y="1524762"/>
                  </a:lnTo>
                  <a:lnTo>
                    <a:pt x="265811" y="1467612"/>
                  </a:lnTo>
                  <a:lnTo>
                    <a:pt x="322961" y="1467612"/>
                  </a:lnTo>
                  <a:close/>
                  <a:moveTo>
                    <a:pt x="208661" y="1524762"/>
                  </a:moveTo>
                  <a:lnTo>
                    <a:pt x="151511" y="1524762"/>
                  </a:lnTo>
                  <a:lnTo>
                    <a:pt x="151511" y="1467612"/>
                  </a:lnTo>
                  <a:lnTo>
                    <a:pt x="208661" y="1467612"/>
                  </a:lnTo>
                  <a:close/>
                  <a:moveTo>
                    <a:pt x="94361" y="1524762"/>
                  </a:moveTo>
                  <a:lnTo>
                    <a:pt x="37338" y="1524762"/>
                  </a:lnTo>
                  <a:lnTo>
                    <a:pt x="37338" y="1467612"/>
                  </a:lnTo>
                  <a:lnTo>
                    <a:pt x="94488" y="1467612"/>
                  </a:lnTo>
                  <a:close/>
                  <a:moveTo>
                    <a:pt x="0" y="1447673"/>
                  </a:moveTo>
                  <a:lnTo>
                    <a:pt x="0" y="1390523"/>
                  </a:lnTo>
                  <a:lnTo>
                    <a:pt x="57150" y="1390523"/>
                  </a:lnTo>
                  <a:lnTo>
                    <a:pt x="57150" y="1447673"/>
                  </a:lnTo>
                  <a:close/>
                  <a:moveTo>
                    <a:pt x="0" y="1333373"/>
                  </a:moveTo>
                  <a:lnTo>
                    <a:pt x="0" y="1276223"/>
                  </a:lnTo>
                  <a:lnTo>
                    <a:pt x="57150" y="1276223"/>
                  </a:lnTo>
                  <a:lnTo>
                    <a:pt x="57150" y="1333373"/>
                  </a:lnTo>
                  <a:close/>
                  <a:moveTo>
                    <a:pt x="0" y="1219073"/>
                  </a:moveTo>
                  <a:lnTo>
                    <a:pt x="0" y="1161923"/>
                  </a:lnTo>
                  <a:lnTo>
                    <a:pt x="57150" y="1161923"/>
                  </a:lnTo>
                  <a:lnTo>
                    <a:pt x="57150" y="1219073"/>
                  </a:lnTo>
                  <a:close/>
                  <a:moveTo>
                    <a:pt x="0" y="1104773"/>
                  </a:moveTo>
                  <a:lnTo>
                    <a:pt x="0" y="1047623"/>
                  </a:lnTo>
                  <a:lnTo>
                    <a:pt x="57150" y="1047623"/>
                  </a:lnTo>
                  <a:lnTo>
                    <a:pt x="57150" y="1104773"/>
                  </a:lnTo>
                  <a:close/>
                  <a:moveTo>
                    <a:pt x="0" y="990473"/>
                  </a:moveTo>
                  <a:lnTo>
                    <a:pt x="0" y="933323"/>
                  </a:lnTo>
                  <a:lnTo>
                    <a:pt x="57150" y="933323"/>
                  </a:lnTo>
                  <a:lnTo>
                    <a:pt x="57150" y="990473"/>
                  </a:lnTo>
                  <a:close/>
                  <a:moveTo>
                    <a:pt x="0" y="876173"/>
                  </a:moveTo>
                  <a:lnTo>
                    <a:pt x="0" y="819023"/>
                  </a:lnTo>
                  <a:lnTo>
                    <a:pt x="57150" y="819023"/>
                  </a:lnTo>
                  <a:lnTo>
                    <a:pt x="57150" y="876173"/>
                  </a:lnTo>
                  <a:close/>
                  <a:moveTo>
                    <a:pt x="0" y="761873"/>
                  </a:moveTo>
                  <a:lnTo>
                    <a:pt x="0" y="704723"/>
                  </a:lnTo>
                  <a:lnTo>
                    <a:pt x="57150" y="704723"/>
                  </a:lnTo>
                  <a:lnTo>
                    <a:pt x="57150" y="761873"/>
                  </a:lnTo>
                  <a:close/>
                  <a:moveTo>
                    <a:pt x="0" y="647573"/>
                  </a:moveTo>
                  <a:lnTo>
                    <a:pt x="0" y="590423"/>
                  </a:lnTo>
                  <a:lnTo>
                    <a:pt x="57150" y="590423"/>
                  </a:lnTo>
                  <a:lnTo>
                    <a:pt x="57150" y="647573"/>
                  </a:lnTo>
                  <a:close/>
                  <a:moveTo>
                    <a:pt x="0" y="533273"/>
                  </a:moveTo>
                  <a:lnTo>
                    <a:pt x="0" y="476123"/>
                  </a:lnTo>
                  <a:lnTo>
                    <a:pt x="57150" y="476123"/>
                  </a:lnTo>
                  <a:lnTo>
                    <a:pt x="57150" y="533273"/>
                  </a:lnTo>
                  <a:close/>
                  <a:moveTo>
                    <a:pt x="0" y="418973"/>
                  </a:moveTo>
                  <a:lnTo>
                    <a:pt x="0" y="361823"/>
                  </a:lnTo>
                  <a:lnTo>
                    <a:pt x="57150" y="361823"/>
                  </a:lnTo>
                  <a:lnTo>
                    <a:pt x="57150" y="418973"/>
                  </a:lnTo>
                  <a:close/>
                  <a:moveTo>
                    <a:pt x="0" y="304673"/>
                  </a:moveTo>
                  <a:lnTo>
                    <a:pt x="0" y="247523"/>
                  </a:lnTo>
                  <a:lnTo>
                    <a:pt x="57150" y="247523"/>
                  </a:lnTo>
                  <a:lnTo>
                    <a:pt x="57150" y="304673"/>
                  </a:lnTo>
                  <a:close/>
                  <a:moveTo>
                    <a:pt x="0" y="190373"/>
                  </a:moveTo>
                  <a:lnTo>
                    <a:pt x="0" y="133223"/>
                  </a:lnTo>
                  <a:lnTo>
                    <a:pt x="57150" y="133223"/>
                  </a:lnTo>
                  <a:lnTo>
                    <a:pt x="57150" y="190373"/>
                  </a:lnTo>
                  <a:close/>
                  <a:moveTo>
                    <a:pt x="0" y="76073"/>
                  </a:moveTo>
                  <a:lnTo>
                    <a:pt x="0" y="28575"/>
                  </a:lnTo>
                  <a:cubicBezTo>
                    <a:pt x="0" y="12827"/>
                    <a:pt x="12827" y="0"/>
                    <a:pt x="28575" y="0"/>
                  </a:cubicBezTo>
                  <a:lnTo>
                    <a:pt x="85725" y="0"/>
                  </a:lnTo>
                  <a:lnTo>
                    <a:pt x="85725" y="57150"/>
                  </a:lnTo>
                  <a:lnTo>
                    <a:pt x="28575" y="57150"/>
                  </a:lnTo>
                  <a:lnTo>
                    <a:pt x="28575" y="28575"/>
                  </a:lnTo>
                  <a:lnTo>
                    <a:pt x="57150" y="28575"/>
                  </a:lnTo>
                  <a:lnTo>
                    <a:pt x="57150" y="76073"/>
                  </a:lnTo>
                  <a:close/>
                </a:path>
              </a:pathLst>
            </a:custGeom>
            <a:solidFill>
              <a:srgbClr val="FA6400"/>
            </a:solidFill>
          </p:spPr>
        </p:sp>
        <p:sp>
          <p:nvSpPr>
            <p:cNvPr name="TextBox 51" id="51"/>
            <p:cNvSpPr txBox="true"/>
            <p:nvPr/>
          </p:nvSpPr>
          <p:spPr>
            <a:xfrm>
              <a:off x="0" y="-9525"/>
              <a:ext cx="2785298" cy="1534229"/>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Quantity Released</a:t>
              </a:r>
            </a:p>
          </p:txBody>
        </p:sp>
      </p:grpSp>
      <p:grpSp>
        <p:nvGrpSpPr>
          <p:cNvPr name="Group 52" id="52"/>
          <p:cNvGrpSpPr/>
          <p:nvPr/>
        </p:nvGrpSpPr>
        <p:grpSpPr>
          <a:xfrm rot="0">
            <a:off x="12565681" y="6003130"/>
            <a:ext cx="2088974" cy="1143528"/>
            <a:chOff x="0" y="0"/>
            <a:chExt cx="2785298" cy="1524704"/>
          </a:xfrm>
        </p:grpSpPr>
        <p:sp>
          <p:nvSpPr>
            <p:cNvPr name="Freeform 53" id="53"/>
            <p:cNvSpPr/>
            <p:nvPr/>
          </p:nvSpPr>
          <p:spPr>
            <a:xfrm flipH="false" flipV="false">
              <a:off x="28575" y="28575"/>
              <a:ext cx="2728087" cy="1467612"/>
            </a:xfrm>
            <a:custGeom>
              <a:avLst/>
              <a:gdLst/>
              <a:ahLst/>
              <a:cxnLst/>
              <a:rect r="r" b="b" t="t" l="l"/>
              <a:pathLst>
                <a:path h="1467612" w="2728087">
                  <a:moveTo>
                    <a:pt x="0" y="0"/>
                  </a:moveTo>
                  <a:lnTo>
                    <a:pt x="2728087" y="0"/>
                  </a:lnTo>
                  <a:lnTo>
                    <a:pt x="2728087" y="1467612"/>
                  </a:lnTo>
                  <a:lnTo>
                    <a:pt x="0" y="1467612"/>
                  </a:lnTo>
                  <a:close/>
                </a:path>
              </a:pathLst>
            </a:custGeom>
            <a:solidFill>
              <a:srgbClr val="FFFFFF"/>
            </a:solidFill>
          </p:spPr>
        </p:sp>
        <p:sp>
          <p:nvSpPr>
            <p:cNvPr name="Freeform 54" id="54"/>
            <p:cNvSpPr/>
            <p:nvPr/>
          </p:nvSpPr>
          <p:spPr>
            <a:xfrm flipH="false" flipV="false">
              <a:off x="0" y="0"/>
              <a:ext cx="2785237" cy="1524762"/>
            </a:xfrm>
            <a:custGeom>
              <a:avLst/>
              <a:gdLst/>
              <a:ahLst/>
              <a:cxnLst/>
              <a:rect r="r" b="b" t="t" l="l"/>
              <a:pathLst>
                <a:path h="1524762" w="2785237">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85237" y="43688"/>
                  </a:moveTo>
                  <a:lnTo>
                    <a:pt x="2785237" y="100838"/>
                  </a:lnTo>
                  <a:lnTo>
                    <a:pt x="2728087" y="100838"/>
                  </a:lnTo>
                  <a:lnTo>
                    <a:pt x="2728087" y="43688"/>
                  </a:lnTo>
                  <a:close/>
                  <a:moveTo>
                    <a:pt x="2785237" y="157988"/>
                  </a:moveTo>
                  <a:lnTo>
                    <a:pt x="2785237" y="215138"/>
                  </a:lnTo>
                  <a:lnTo>
                    <a:pt x="2728087" y="215138"/>
                  </a:lnTo>
                  <a:lnTo>
                    <a:pt x="2728087" y="157988"/>
                  </a:lnTo>
                  <a:close/>
                  <a:moveTo>
                    <a:pt x="2785237" y="272288"/>
                  </a:moveTo>
                  <a:lnTo>
                    <a:pt x="2785237" y="329438"/>
                  </a:lnTo>
                  <a:lnTo>
                    <a:pt x="2728087" y="329438"/>
                  </a:lnTo>
                  <a:lnTo>
                    <a:pt x="2728087" y="272288"/>
                  </a:lnTo>
                  <a:close/>
                  <a:moveTo>
                    <a:pt x="2785237" y="386588"/>
                  </a:moveTo>
                  <a:lnTo>
                    <a:pt x="2785237" y="443738"/>
                  </a:lnTo>
                  <a:lnTo>
                    <a:pt x="2728087" y="443738"/>
                  </a:lnTo>
                  <a:lnTo>
                    <a:pt x="2728087" y="386588"/>
                  </a:lnTo>
                  <a:close/>
                  <a:moveTo>
                    <a:pt x="2785237" y="500888"/>
                  </a:moveTo>
                  <a:lnTo>
                    <a:pt x="2785237" y="558038"/>
                  </a:lnTo>
                  <a:lnTo>
                    <a:pt x="2728087" y="558038"/>
                  </a:lnTo>
                  <a:lnTo>
                    <a:pt x="2728087" y="500888"/>
                  </a:lnTo>
                  <a:close/>
                  <a:moveTo>
                    <a:pt x="2785237" y="615188"/>
                  </a:moveTo>
                  <a:lnTo>
                    <a:pt x="2785237" y="672338"/>
                  </a:lnTo>
                  <a:lnTo>
                    <a:pt x="2728087" y="672338"/>
                  </a:lnTo>
                  <a:lnTo>
                    <a:pt x="2728087" y="615188"/>
                  </a:lnTo>
                  <a:close/>
                  <a:moveTo>
                    <a:pt x="2785237" y="729488"/>
                  </a:moveTo>
                  <a:lnTo>
                    <a:pt x="2785237" y="786638"/>
                  </a:lnTo>
                  <a:lnTo>
                    <a:pt x="2728087" y="786638"/>
                  </a:lnTo>
                  <a:lnTo>
                    <a:pt x="2728087" y="729488"/>
                  </a:lnTo>
                  <a:close/>
                  <a:moveTo>
                    <a:pt x="2785237" y="843788"/>
                  </a:moveTo>
                  <a:lnTo>
                    <a:pt x="2785237" y="900938"/>
                  </a:lnTo>
                  <a:lnTo>
                    <a:pt x="2728087" y="900938"/>
                  </a:lnTo>
                  <a:lnTo>
                    <a:pt x="2728087" y="843788"/>
                  </a:lnTo>
                  <a:close/>
                  <a:moveTo>
                    <a:pt x="2785237" y="958088"/>
                  </a:moveTo>
                  <a:lnTo>
                    <a:pt x="2785237" y="1015238"/>
                  </a:lnTo>
                  <a:lnTo>
                    <a:pt x="2728087" y="1015238"/>
                  </a:lnTo>
                  <a:lnTo>
                    <a:pt x="2728087" y="958088"/>
                  </a:lnTo>
                  <a:close/>
                  <a:moveTo>
                    <a:pt x="2785237" y="1072388"/>
                  </a:moveTo>
                  <a:lnTo>
                    <a:pt x="2785237" y="1129538"/>
                  </a:lnTo>
                  <a:lnTo>
                    <a:pt x="2728087" y="1129538"/>
                  </a:lnTo>
                  <a:lnTo>
                    <a:pt x="2728087" y="1072388"/>
                  </a:lnTo>
                  <a:close/>
                  <a:moveTo>
                    <a:pt x="2785237" y="1186688"/>
                  </a:moveTo>
                  <a:lnTo>
                    <a:pt x="2785237" y="1243838"/>
                  </a:lnTo>
                  <a:lnTo>
                    <a:pt x="2728087" y="1243838"/>
                  </a:lnTo>
                  <a:lnTo>
                    <a:pt x="2728087" y="1186688"/>
                  </a:lnTo>
                  <a:close/>
                  <a:moveTo>
                    <a:pt x="2785237" y="1300988"/>
                  </a:moveTo>
                  <a:lnTo>
                    <a:pt x="2785237" y="1358138"/>
                  </a:lnTo>
                  <a:lnTo>
                    <a:pt x="2728087" y="1358138"/>
                  </a:lnTo>
                  <a:lnTo>
                    <a:pt x="2728087" y="1300988"/>
                  </a:lnTo>
                  <a:close/>
                  <a:moveTo>
                    <a:pt x="2785237" y="1415288"/>
                  </a:moveTo>
                  <a:lnTo>
                    <a:pt x="2785237" y="1472438"/>
                  </a:lnTo>
                  <a:lnTo>
                    <a:pt x="2728087" y="1472438"/>
                  </a:lnTo>
                  <a:lnTo>
                    <a:pt x="2728087" y="1415288"/>
                  </a:lnTo>
                  <a:close/>
                  <a:moveTo>
                    <a:pt x="2723261" y="1524762"/>
                  </a:moveTo>
                  <a:lnTo>
                    <a:pt x="2666111" y="1524762"/>
                  </a:lnTo>
                  <a:lnTo>
                    <a:pt x="2666111" y="1467612"/>
                  </a:lnTo>
                  <a:lnTo>
                    <a:pt x="2723261" y="1467612"/>
                  </a:lnTo>
                  <a:close/>
                  <a:moveTo>
                    <a:pt x="2608961" y="1524762"/>
                  </a:moveTo>
                  <a:lnTo>
                    <a:pt x="2551811" y="1524762"/>
                  </a:lnTo>
                  <a:lnTo>
                    <a:pt x="2551811" y="1467612"/>
                  </a:lnTo>
                  <a:lnTo>
                    <a:pt x="2608961" y="1467612"/>
                  </a:lnTo>
                  <a:close/>
                  <a:moveTo>
                    <a:pt x="2494661" y="1524762"/>
                  </a:moveTo>
                  <a:lnTo>
                    <a:pt x="2437511" y="1524762"/>
                  </a:lnTo>
                  <a:lnTo>
                    <a:pt x="2437511" y="1467612"/>
                  </a:lnTo>
                  <a:lnTo>
                    <a:pt x="2494661" y="1467612"/>
                  </a:lnTo>
                  <a:close/>
                  <a:moveTo>
                    <a:pt x="2380361" y="1524762"/>
                  </a:moveTo>
                  <a:lnTo>
                    <a:pt x="2323211" y="1524762"/>
                  </a:lnTo>
                  <a:lnTo>
                    <a:pt x="2323211" y="1467612"/>
                  </a:lnTo>
                  <a:lnTo>
                    <a:pt x="2380361" y="1467612"/>
                  </a:lnTo>
                  <a:close/>
                  <a:moveTo>
                    <a:pt x="2266061" y="1524762"/>
                  </a:moveTo>
                  <a:lnTo>
                    <a:pt x="2208911" y="1524762"/>
                  </a:lnTo>
                  <a:lnTo>
                    <a:pt x="2208911" y="1467612"/>
                  </a:lnTo>
                  <a:lnTo>
                    <a:pt x="2266061" y="1467612"/>
                  </a:lnTo>
                  <a:close/>
                  <a:moveTo>
                    <a:pt x="2151761" y="1524762"/>
                  </a:moveTo>
                  <a:lnTo>
                    <a:pt x="2094611" y="1524762"/>
                  </a:lnTo>
                  <a:lnTo>
                    <a:pt x="2094611" y="1467612"/>
                  </a:lnTo>
                  <a:lnTo>
                    <a:pt x="2151761" y="1467612"/>
                  </a:lnTo>
                  <a:close/>
                  <a:moveTo>
                    <a:pt x="2037461" y="1524762"/>
                  </a:moveTo>
                  <a:lnTo>
                    <a:pt x="1980311" y="1524762"/>
                  </a:lnTo>
                  <a:lnTo>
                    <a:pt x="1980311" y="1467612"/>
                  </a:lnTo>
                  <a:lnTo>
                    <a:pt x="2037461" y="1467612"/>
                  </a:lnTo>
                  <a:close/>
                  <a:moveTo>
                    <a:pt x="1923161" y="1524762"/>
                  </a:moveTo>
                  <a:lnTo>
                    <a:pt x="1866011" y="1524762"/>
                  </a:lnTo>
                  <a:lnTo>
                    <a:pt x="1866011" y="1467612"/>
                  </a:lnTo>
                  <a:lnTo>
                    <a:pt x="1923161" y="1467612"/>
                  </a:lnTo>
                  <a:close/>
                  <a:moveTo>
                    <a:pt x="1808861" y="1524762"/>
                  </a:moveTo>
                  <a:lnTo>
                    <a:pt x="1751711" y="1524762"/>
                  </a:lnTo>
                  <a:lnTo>
                    <a:pt x="1751711" y="1467612"/>
                  </a:lnTo>
                  <a:lnTo>
                    <a:pt x="1808861" y="1467612"/>
                  </a:lnTo>
                  <a:close/>
                  <a:moveTo>
                    <a:pt x="1694561" y="1524762"/>
                  </a:moveTo>
                  <a:lnTo>
                    <a:pt x="1637411" y="1524762"/>
                  </a:lnTo>
                  <a:lnTo>
                    <a:pt x="1637411" y="1467612"/>
                  </a:lnTo>
                  <a:lnTo>
                    <a:pt x="1694561" y="1467612"/>
                  </a:lnTo>
                  <a:close/>
                  <a:moveTo>
                    <a:pt x="1580261" y="1524762"/>
                  </a:moveTo>
                  <a:lnTo>
                    <a:pt x="1523111" y="1524762"/>
                  </a:lnTo>
                  <a:lnTo>
                    <a:pt x="1523111" y="1467612"/>
                  </a:lnTo>
                  <a:lnTo>
                    <a:pt x="1580261" y="1467612"/>
                  </a:lnTo>
                  <a:close/>
                  <a:moveTo>
                    <a:pt x="1465961" y="1524762"/>
                  </a:moveTo>
                  <a:lnTo>
                    <a:pt x="1408811" y="1524762"/>
                  </a:lnTo>
                  <a:lnTo>
                    <a:pt x="1408811" y="1467612"/>
                  </a:lnTo>
                  <a:lnTo>
                    <a:pt x="1465961" y="1467612"/>
                  </a:lnTo>
                  <a:close/>
                  <a:moveTo>
                    <a:pt x="1351661" y="1524762"/>
                  </a:moveTo>
                  <a:lnTo>
                    <a:pt x="1294511" y="1524762"/>
                  </a:lnTo>
                  <a:lnTo>
                    <a:pt x="1294511" y="1467612"/>
                  </a:lnTo>
                  <a:lnTo>
                    <a:pt x="1351661" y="1467612"/>
                  </a:lnTo>
                  <a:close/>
                  <a:moveTo>
                    <a:pt x="1237361" y="1524762"/>
                  </a:moveTo>
                  <a:lnTo>
                    <a:pt x="1180211" y="1524762"/>
                  </a:lnTo>
                  <a:lnTo>
                    <a:pt x="1180211" y="1467612"/>
                  </a:lnTo>
                  <a:lnTo>
                    <a:pt x="1237361" y="1467612"/>
                  </a:lnTo>
                  <a:close/>
                  <a:moveTo>
                    <a:pt x="1123061" y="1524762"/>
                  </a:moveTo>
                  <a:lnTo>
                    <a:pt x="1065911" y="1524762"/>
                  </a:lnTo>
                  <a:lnTo>
                    <a:pt x="1065911" y="1467612"/>
                  </a:lnTo>
                  <a:lnTo>
                    <a:pt x="1123061" y="1467612"/>
                  </a:lnTo>
                  <a:close/>
                  <a:moveTo>
                    <a:pt x="1008761" y="1524762"/>
                  </a:moveTo>
                  <a:lnTo>
                    <a:pt x="951611" y="1524762"/>
                  </a:lnTo>
                  <a:lnTo>
                    <a:pt x="951611" y="1467612"/>
                  </a:lnTo>
                  <a:lnTo>
                    <a:pt x="1008761" y="1467612"/>
                  </a:lnTo>
                  <a:close/>
                  <a:moveTo>
                    <a:pt x="894461" y="1524762"/>
                  </a:moveTo>
                  <a:lnTo>
                    <a:pt x="837311" y="1524762"/>
                  </a:lnTo>
                  <a:lnTo>
                    <a:pt x="837311" y="1467612"/>
                  </a:lnTo>
                  <a:lnTo>
                    <a:pt x="894461" y="1467612"/>
                  </a:lnTo>
                  <a:close/>
                  <a:moveTo>
                    <a:pt x="780161" y="1524762"/>
                  </a:moveTo>
                  <a:lnTo>
                    <a:pt x="723011" y="1524762"/>
                  </a:lnTo>
                  <a:lnTo>
                    <a:pt x="723011" y="1467612"/>
                  </a:lnTo>
                  <a:lnTo>
                    <a:pt x="780161" y="1467612"/>
                  </a:lnTo>
                  <a:close/>
                  <a:moveTo>
                    <a:pt x="665861" y="1524762"/>
                  </a:moveTo>
                  <a:lnTo>
                    <a:pt x="608711" y="1524762"/>
                  </a:lnTo>
                  <a:lnTo>
                    <a:pt x="608711" y="1467612"/>
                  </a:lnTo>
                  <a:lnTo>
                    <a:pt x="665861" y="1467612"/>
                  </a:lnTo>
                  <a:close/>
                  <a:moveTo>
                    <a:pt x="551561" y="1524762"/>
                  </a:moveTo>
                  <a:lnTo>
                    <a:pt x="494411" y="1524762"/>
                  </a:lnTo>
                  <a:lnTo>
                    <a:pt x="494411" y="1467612"/>
                  </a:lnTo>
                  <a:lnTo>
                    <a:pt x="551561" y="1467612"/>
                  </a:lnTo>
                  <a:close/>
                  <a:moveTo>
                    <a:pt x="437261" y="1524762"/>
                  </a:moveTo>
                  <a:lnTo>
                    <a:pt x="380111" y="1524762"/>
                  </a:lnTo>
                  <a:lnTo>
                    <a:pt x="380111" y="1467612"/>
                  </a:lnTo>
                  <a:lnTo>
                    <a:pt x="437261" y="1467612"/>
                  </a:lnTo>
                  <a:close/>
                  <a:moveTo>
                    <a:pt x="322961" y="1524762"/>
                  </a:moveTo>
                  <a:lnTo>
                    <a:pt x="265811" y="1524762"/>
                  </a:lnTo>
                  <a:lnTo>
                    <a:pt x="265811" y="1467612"/>
                  </a:lnTo>
                  <a:lnTo>
                    <a:pt x="322961" y="1467612"/>
                  </a:lnTo>
                  <a:close/>
                  <a:moveTo>
                    <a:pt x="208661" y="1524762"/>
                  </a:moveTo>
                  <a:lnTo>
                    <a:pt x="151511" y="1524762"/>
                  </a:lnTo>
                  <a:lnTo>
                    <a:pt x="151511" y="1467612"/>
                  </a:lnTo>
                  <a:lnTo>
                    <a:pt x="208661" y="1467612"/>
                  </a:lnTo>
                  <a:close/>
                  <a:moveTo>
                    <a:pt x="94361" y="1524762"/>
                  </a:moveTo>
                  <a:lnTo>
                    <a:pt x="37338" y="1524762"/>
                  </a:lnTo>
                  <a:lnTo>
                    <a:pt x="37338" y="1467612"/>
                  </a:lnTo>
                  <a:lnTo>
                    <a:pt x="94488" y="1467612"/>
                  </a:lnTo>
                  <a:close/>
                  <a:moveTo>
                    <a:pt x="0" y="1447673"/>
                  </a:moveTo>
                  <a:lnTo>
                    <a:pt x="0" y="1390523"/>
                  </a:lnTo>
                  <a:lnTo>
                    <a:pt x="57150" y="1390523"/>
                  </a:lnTo>
                  <a:lnTo>
                    <a:pt x="57150" y="1447673"/>
                  </a:lnTo>
                  <a:close/>
                  <a:moveTo>
                    <a:pt x="0" y="1333373"/>
                  </a:moveTo>
                  <a:lnTo>
                    <a:pt x="0" y="1276223"/>
                  </a:lnTo>
                  <a:lnTo>
                    <a:pt x="57150" y="1276223"/>
                  </a:lnTo>
                  <a:lnTo>
                    <a:pt x="57150" y="1333373"/>
                  </a:lnTo>
                  <a:close/>
                  <a:moveTo>
                    <a:pt x="0" y="1219073"/>
                  </a:moveTo>
                  <a:lnTo>
                    <a:pt x="0" y="1161923"/>
                  </a:lnTo>
                  <a:lnTo>
                    <a:pt x="57150" y="1161923"/>
                  </a:lnTo>
                  <a:lnTo>
                    <a:pt x="57150" y="1219073"/>
                  </a:lnTo>
                  <a:close/>
                  <a:moveTo>
                    <a:pt x="0" y="1104773"/>
                  </a:moveTo>
                  <a:lnTo>
                    <a:pt x="0" y="1047623"/>
                  </a:lnTo>
                  <a:lnTo>
                    <a:pt x="57150" y="1047623"/>
                  </a:lnTo>
                  <a:lnTo>
                    <a:pt x="57150" y="1104773"/>
                  </a:lnTo>
                  <a:close/>
                  <a:moveTo>
                    <a:pt x="0" y="990473"/>
                  </a:moveTo>
                  <a:lnTo>
                    <a:pt x="0" y="933323"/>
                  </a:lnTo>
                  <a:lnTo>
                    <a:pt x="57150" y="933323"/>
                  </a:lnTo>
                  <a:lnTo>
                    <a:pt x="57150" y="990473"/>
                  </a:lnTo>
                  <a:close/>
                  <a:moveTo>
                    <a:pt x="0" y="876173"/>
                  </a:moveTo>
                  <a:lnTo>
                    <a:pt x="0" y="819023"/>
                  </a:lnTo>
                  <a:lnTo>
                    <a:pt x="57150" y="819023"/>
                  </a:lnTo>
                  <a:lnTo>
                    <a:pt x="57150" y="876173"/>
                  </a:lnTo>
                  <a:close/>
                  <a:moveTo>
                    <a:pt x="0" y="761873"/>
                  </a:moveTo>
                  <a:lnTo>
                    <a:pt x="0" y="704723"/>
                  </a:lnTo>
                  <a:lnTo>
                    <a:pt x="57150" y="704723"/>
                  </a:lnTo>
                  <a:lnTo>
                    <a:pt x="57150" y="761873"/>
                  </a:lnTo>
                  <a:close/>
                  <a:moveTo>
                    <a:pt x="0" y="647573"/>
                  </a:moveTo>
                  <a:lnTo>
                    <a:pt x="0" y="590423"/>
                  </a:lnTo>
                  <a:lnTo>
                    <a:pt x="57150" y="590423"/>
                  </a:lnTo>
                  <a:lnTo>
                    <a:pt x="57150" y="647573"/>
                  </a:lnTo>
                  <a:close/>
                  <a:moveTo>
                    <a:pt x="0" y="533273"/>
                  </a:moveTo>
                  <a:lnTo>
                    <a:pt x="0" y="476123"/>
                  </a:lnTo>
                  <a:lnTo>
                    <a:pt x="57150" y="476123"/>
                  </a:lnTo>
                  <a:lnTo>
                    <a:pt x="57150" y="533273"/>
                  </a:lnTo>
                  <a:close/>
                  <a:moveTo>
                    <a:pt x="0" y="418973"/>
                  </a:moveTo>
                  <a:lnTo>
                    <a:pt x="0" y="361823"/>
                  </a:lnTo>
                  <a:lnTo>
                    <a:pt x="57150" y="361823"/>
                  </a:lnTo>
                  <a:lnTo>
                    <a:pt x="57150" y="418973"/>
                  </a:lnTo>
                  <a:close/>
                  <a:moveTo>
                    <a:pt x="0" y="304673"/>
                  </a:moveTo>
                  <a:lnTo>
                    <a:pt x="0" y="247523"/>
                  </a:lnTo>
                  <a:lnTo>
                    <a:pt x="57150" y="247523"/>
                  </a:lnTo>
                  <a:lnTo>
                    <a:pt x="57150" y="304673"/>
                  </a:lnTo>
                  <a:close/>
                  <a:moveTo>
                    <a:pt x="0" y="190373"/>
                  </a:moveTo>
                  <a:lnTo>
                    <a:pt x="0" y="133223"/>
                  </a:lnTo>
                  <a:lnTo>
                    <a:pt x="57150" y="133223"/>
                  </a:lnTo>
                  <a:lnTo>
                    <a:pt x="57150" y="190373"/>
                  </a:lnTo>
                  <a:close/>
                  <a:moveTo>
                    <a:pt x="0" y="76073"/>
                  </a:moveTo>
                  <a:lnTo>
                    <a:pt x="0" y="28575"/>
                  </a:lnTo>
                  <a:cubicBezTo>
                    <a:pt x="0" y="12827"/>
                    <a:pt x="12827" y="0"/>
                    <a:pt x="28575" y="0"/>
                  </a:cubicBezTo>
                  <a:lnTo>
                    <a:pt x="85725" y="0"/>
                  </a:lnTo>
                  <a:lnTo>
                    <a:pt x="85725" y="57150"/>
                  </a:lnTo>
                  <a:lnTo>
                    <a:pt x="28575" y="57150"/>
                  </a:lnTo>
                  <a:lnTo>
                    <a:pt x="28575" y="28575"/>
                  </a:lnTo>
                  <a:lnTo>
                    <a:pt x="57150" y="28575"/>
                  </a:lnTo>
                  <a:lnTo>
                    <a:pt x="57150" y="76073"/>
                  </a:lnTo>
                  <a:close/>
                </a:path>
              </a:pathLst>
            </a:custGeom>
            <a:solidFill>
              <a:srgbClr val="FA6400"/>
            </a:solidFill>
          </p:spPr>
        </p:sp>
        <p:sp>
          <p:nvSpPr>
            <p:cNvPr name="TextBox 55" id="55"/>
            <p:cNvSpPr txBox="true"/>
            <p:nvPr/>
          </p:nvSpPr>
          <p:spPr>
            <a:xfrm>
              <a:off x="0" y="-9525"/>
              <a:ext cx="2785298" cy="1534229"/>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Quantity Left</a:t>
              </a:r>
            </a:p>
          </p:txBody>
        </p:sp>
      </p:grpSp>
      <p:grpSp>
        <p:nvGrpSpPr>
          <p:cNvPr name="Group 56" id="56"/>
          <p:cNvGrpSpPr/>
          <p:nvPr/>
        </p:nvGrpSpPr>
        <p:grpSpPr>
          <a:xfrm rot="0">
            <a:off x="7788804" y="4332464"/>
            <a:ext cx="2541058" cy="1539169"/>
            <a:chOff x="0" y="0"/>
            <a:chExt cx="3388078" cy="2052226"/>
          </a:xfrm>
        </p:grpSpPr>
        <p:sp>
          <p:nvSpPr>
            <p:cNvPr name="Freeform 57" id="57"/>
            <p:cNvSpPr/>
            <p:nvPr/>
          </p:nvSpPr>
          <p:spPr>
            <a:xfrm flipH="false" flipV="false">
              <a:off x="57150" y="57150"/>
              <a:ext cx="3273806" cy="1937893"/>
            </a:xfrm>
            <a:custGeom>
              <a:avLst/>
              <a:gdLst/>
              <a:ahLst/>
              <a:cxnLst/>
              <a:rect r="r" b="b" t="t" l="l"/>
              <a:pathLst>
                <a:path h="1937893" w="3273806">
                  <a:moveTo>
                    <a:pt x="0" y="0"/>
                  </a:moveTo>
                  <a:lnTo>
                    <a:pt x="3273806" y="0"/>
                  </a:lnTo>
                  <a:lnTo>
                    <a:pt x="3273806" y="1937893"/>
                  </a:lnTo>
                  <a:lnTo>
                    <a:pt x="0" y="1937893"/>
                  </a:lnTo>
                  <a:close/>
                </a:path>
              </a:pathLst>
            </a:custGeom>
            <a:solidFill>
              <a:srgbClr val="FFFFFF"/>
            </a:solidFill>
          </p:spPr>
        </p:sp>
        <p:sp>
          <p:nvSpPr>
            <p:cNvPr name="Freeform 58" id="58"/>
            <p:cNvSpPr/>
            <p:nvPr/>
          </p:nvSpPr>
          <p:spPr>
            <a:xfrm flipH="false" flipV="false">
              <a:off x="0" y="0"/>
              <a:ext cx="3388106" cy="2052193"/>
            </a:xfrm>
            <a:custGeom>
              <a:avLst/>
              <a:gdLst/>
              <a:ahLst/>
              <a:cxnLst/>
              <a:rect r="r" b="b" t="t" l="l"/>
              <a:pathLst>
                <a:path h="2052193" w="3388106">
                  <a:moveTo>
                    <a:pt x="57150" y="0"/>
                  </a:moveTo>
                  <a:lnTo>
                    <a:pt x="3330956" y="0"/>
                  </a:lnTo>
                  <a:cubicBezTo>
                    <a:pt x="3362579" y="0"/>
                    <a:pt x="3388106" y="25527"/>
                    <a:pt x="3388106" y="57150"/>
                  </a:cubicBezTo>
                  <a:lnTo>
                    <a:pt x="3388106" y="1995043"/>
                  </a:lnTo>
                  <a:cubicBezTo>
                    <a:pt x="3388106" y="2026666"/>
                    <a:pt x="3362579" y="2052193"/>
                    <a:pt x="3330956" y="2052193"/>
                  </a:cubicBezTo>
                  <a:lnTo>
                    <a:pt x="57150" y="2052193"/>
                  </a:lnTo>
                  <a:cubicBezTo>
                    <a:pt x="25527" y="2052193"/>
                    <a:pt x="0" y="2026666"/>
                    <a:pt x="0" y="1995043"/>
                  </a:cubicBezTo>
                  <a:lnTo>
                    <a:pt x="0" y="57150"/>
                  </a:lnTo>
                  <a:cubicBezTo>
                    <a:pt x="0" y="25527"/>
                    <a:pt x="25527" y="0"/>
                    <a:pt x="57150" y="0"/>
                  </a:cubicBezTo>
                  <a:moveTo>
                    <a:pt x="57150" y="114300"/>
                  </a:moveTo>
                  <a:lnTo>
                    <a:pt x="57150" y="57150"/>
                  </a:lnTo>
                  <a:lnTo>
                    <a:pt x="114300" y="57150"/>
                  </a:lnTo>
                  <a:lnTo>
                    <a:pt x="114300" y="1995043"/>
                  </a:lnTo>
                  <a:lnTo>
                    <a:pt x="57150" y="1995043"/>
                  </a:lnTo>
                  <a:lnTo>
                    <a:pt x="57150" y="1937893"/>
                  </a:lnTo>
                  <a:lnTo>
                    <a:pt x="3330956" y="1937893"/>
                  </a:lnTo>
                  <a:lnTo>
                    <a:pt x="3330956" y="1995043"/>
                  </a:lnTo>
                  <a:lnTo>
                    <a:pt x="3273806" y="1995043"/>
                  </a:lnTo>
                  <a:lnTo>
                    <a:pt x="3273806" y="57150"/>
                  </a:lnTo>
                  <a:lnTo>
                    <a:pt x="3330956" y="57150"/>
                  </a:lnTo>
                  <a:lnTo>
                    <a:pt x="3330956" y="114300"/>
                  </a:lnTo>
                  <a:lnTo>
                    <a:pt x="57150" y="114300"/>
                  </a:lnTo>
                  <a:close/>
                </a:path>
              </a:pathLst>
            </a:custGeom>
            <a:solidFill>
              <a:srgbClr val="2CC3B4"/>
            </a:solidFill>
          </p:spPr>
        </p:sp>
        <p:sp>
          <p:nvSpPr>
            <p:cNvPr name="TextBox 59" id="59"/>
            <p:cNvSpPr txBox="true"/>
            <p:nvPr/>
          </p:nvSpPr>
          <p:spPr>
            <a:xfrm>
              <a:off x="0" y="-19050"/>
              <a:ext cx="3388078" cy="2071276"/>
            </a:xfrm>
            <a:prstGeom prst="rect">
              <a:avLst/>
            </a:prstGeom>
          </p:spPr>
          <p:txBody>
            <a:bodyPr anchor="ctr" rtlCol="false" tIns="50800" lIns="50800" bIns="50800" rIns="50800"/>
            <a:lstStyle/>
            <a:p>
              <a:pPr algn="ctr">
                <a:lnSpc>
                  <a:spcPts val="3240"/>
                </a:lnSpc>
              </a:pPr>
              <a:r>
                <a:rPr lang="en-US" sz="2700">
                  <a:solidFill>
                    <a:srgbClr val="000000"/>
                  </a:solidFill>
                  <a:latin typeface="Arimo Bold"/>
                </a:rPr>
                <a:t>Raspberry pi</a:t>
              </a:r>
            </a:p>
          </p:txBody>
        </p:sp>
      </p:grpSp>
      <p:grpSp>
        <p:nvGrpSpPr>
          <p:cNvPr name="Group 60" id="60"/>
          <p:cNvGrpSpPr/>
          <p:nvPr/>
        </p:nvGrpSpPr>
        <p:grpSpPr>
          <a:xfrm rot="0">
            <a:off x="3351125" y="2357173"/>
            <a:ext cx="2780416" cy="5574417"/>
            <a:chOff x="0" y="0"/>
            <a:chExt cx="3707222" cy="7432556"/>
          </a:xfrm>
        </p:grpSpPr>
        <p:sp>
          <p:nvSpPr>
            <p:cNvPr name="Freeform 61" id="61"/>
            <p:cNvSpPr/>
            <p:nvPr/>
          </p:nvSpPr>
          <p:spPr>
            <a:xfrm flipH="false" flipV="false">
              <a:off x="28575" y="28575"/>
              <a:ext cx="3649980" cy="7375399"/>
            </a:xfrm>
            <a:custGeom>
              <a:avLst/>
              <a:gdLst/>
              <a:ahLst/>
              <a:cxnLst/>
              <a:rect r="r" b="b" t="t" l="l"/>
              <a:pathLst>
                <a:path h="7375399" w="3649980">
                  <a:moveTo>
                    <a:pt x="0" y="613156"/>
                  </a:moveTo>
                  <a:cubicBezTo>
                    <a:pt x="0" y="274574"/>
                    <a:pt x="272415" y="0"/>
                    <a:pt x="608330" y="0"/>
                  </a:cubicBezTo>
                  <a:lnTo>
                    <a:pt x="3041650" y="0"/>
                  </a:lnTo>
                  <a:cubicBezTo>
                    <a:pt x="3377692" y="0"/>
                    <a:pt x="3649980" y="274447"/>
                    <a:pt x="3649980" y="613156"/>
                  </a:cubicBezTo>
                  <a:lnTo>
                    <a:pt x="3649980" y="6762242"/>
                  </a:lnTo>
                  <a:cubicBezTo>
                    <a:pt x="3649980" y="7100824"/>
                    <a:pt x="3377565" y="7375399"/>
                    <a:pt x="3041650" y="7375399"/>
                  </a:cubicBezTo>
                  <a:lnTo>
                    <a:pt x="608330" y="7375399"/>
                  </a:lnTo>
                  <a:cubicBezTo>
                    <a:pt x="272288" y="7375399"/>
                    <a:pt x="0" y="7100951"/>
                    <a:pt x="0" y="6762242"/>
                  </a:cubicBezTo>
                  <a:close/>
                </a:path>
              </a:pathLst>
            </a:custGeom>
            <a:solidFill>
              <a:srgbClr val="FFFFFF"/>
            </a:solidFill>
          </p:spPr>
        </p:sp>
        <p:sp>
          <p:nvSpPr>
            <p:cNvPr name="Freeform 62" id="62"/>
            <p:cNvSpPr/>
            <p:nvPr/>
          </p:nvSpPr>
          <p:spPr>
            <a:xfrm flipH="false" flipV="false">
              <a:off x="0" y="0"/>
              <a:ext cx="3707130" cy="7432549"/>
            </a:xfrm>
            <a:custGeom>
              <a:avLst/>
              <a:gdLst/>
              <a:ahLst/>
              <a:cxnLst/>
              <a:rect r="r" b="b" t="t" l="l"/>
              <a:pathLst>
                <a:path h="7432549" w="3707130">
                  <a:moveTo>
                    <a:pt x="0" y="641731"/>
                  </a:moveTo>
                  <a:cubicBezTo>
                    <a:pt x="0" y="287528"/>
                    <a:pt x="284988" y="0"/>
                    <a:pt x="636905" y="0"/>
                  </a:cubicBezTo>
                  <a:lnTo>
                    <a:pt x="3070225" y="0"/>
                  </a:lnTo>
                  <a:lnTo>
                    <a:pt x="3070225" y="28575"/>
                  </a:lnTo>
                  <a:lnTo>
                    <a:pt x="3070225" y="0"/>
                  </a:lnTo>
                  <a:lnTo>
                    <a:pt x="3070225" y="28575"/>
                  </a:lnTo>
                  <a:lnTo>
                    <a:pt x="3070225" y="0"/>
                  </a:lnTo>
                  <a:cubicBezTo>
                    <a:pt x="3422142" y="0"/>
                    <a:pt x="3707130" y="287528"/>
                    <a:pt x="3707130" y="641731"/>
                  </a:cubicBezTo>
                  <a:lnTo>
                    <a:pt x="3678555" y="641731"/>
                  </a:lnTo>
                  <a:lnTo>
                    <a:pt x="3707130" y="641731"/>
                  </a:lnTo>
                  <a:lnTo>
                    <a:pt x="3707130" y="6790817"/>
                  </a:lnTo>
                  <a:lnTo>
                    <a:pt x="3678555" y="6790817"/>
                  </a:lnTo>
                  <a:lnTo>
                    <a:pt x="3707130" y="6790817"/>
                  </a:lnTo>
                  <a:cubicBezTo>
                    <a:pt x="3707130" y="7145020"/>
                    <a:pt x="3422142" y="7432549"/>
                    <a:pt x="3070225" y="7432549"/>
                  </a:cubicBezTo>
                  <a:lnTo>
                    <a:pt x="3070225" y="7403974"/>
                  </a:lnTo>
                  <a:lnTo>
                    <a:pt x="3070225" y="7432549"/>
                  </a:lnTo>
                  <a:lnTo>
                    <a:pt x="636905" y="7432549"/>
                  </a:lnTo>
                  <a:lnTo>
                    <a:pt x="636905" y="7403974"/>
                  </a:lnTo>
                  <a:lnTo>
                    <a:pt x="636905" y="7432549"/>
                  </a:lnTo>
                  <a:cubicBezTo>
                    <a:pt x="284988" y="7432548"/>
                    <a:pt x="0" y="7145020"/>
                    <a:pt x="0" y="6790817"/>
                  </a:cubicBezTo>
                  <a:lnTo>
                    <a:pt x="0" y="641731"/>
                  </a:lnTo>
                  <a:lnTo>
                    <a:pt x="28575" y="641731"/>
                  </a:lnTo>
                  <a:lnTo>
                    <a:pt x="0" y="641731"/>
                  </a:lnTo>
                  <a:moveTo>
                    <a:pt x="57150" y="641731"/>
                  </a:moveTo>
                  <a:lnTo>
                    <a:pt x="57150" y="6790817"/>
                  </a:lnTo>
                  <a:lnTo>
                    <a:pt x="28575" y="6790817"/>
                  </a:lnTo>
                  <a:lnTo>
                    <a:pt x="57150" y="6790817"/>
                  </a:lnTo>
                  <a:cubicBezTo>
                    <a:pt x="57150" y="7113905"/>
                    <a:pt x="316992" y="7375399"/>
                    <a:pt x="636905" y="7375399"/>
                  </a:cubicBezTo>
                  <a:lnTo>
                    <a:pt x="3070225" y="7375399"/>
                  </a:lnTo>
                  <a:cubicBezTo>
                    <a:pt x="3390265" y="7375399"/>
                    <a:pt x="3649980" y="7113905"/>
                    <a:pt x="3649980" y="6790817"/>
                  </a:cubicBezTo>
                  <a:lnTo>
                    <a:pt x="3649980" y="641731"/>
                  </a:lnTo>
                  <a:cubicBezTo>
                    <a:pt x="3649980" y="318643"/>
                    <a:pt x="3390138" y="57150"/>
                    <a:pt x="3070225" y="57150"/>
                  </a:cubicBezTo>
                  <a:lnTo>
                    <a:pt x="636905" y="57150"/>
                  </a:lnTo>
                  <a:lnTo>
                    <a:pt x="636905" y="28575"/>
                  </a:lnTo>
                  <a:lnTo>
                    <a:pt x="636905" y="57150"/>
                  </a:lnTo>
                  <a:cubicBezTo>
                    <a:pt x="316992" y="57150"/>
                    <a:pt x="57150" y="318643"/>
                    <a:pt x="57150" y="641731"/>
                  </a:cubicBezTo>
                  <a:close/>
                </a:path>
              </a:pathLst>
            </a:custGeom>
            <a:solidFill>
              <a:srgbClr val="2CC3B4"/>
            </a:solidFill>
          </p:spPr>
        </p:sp>
      </p:grpSp>
      <p:grpSp>
        <p:nvGrpSpPr>
          <p:cNvPr name="Group 63" id="63"/>
          <p:cNvGrpSpPr/>
          <p:nvPr/>
        </p:nvGrpSpPr>
        <p:grpSpPr>
          <a:xfrm rot="0">
            <a:off x="3689792" y="2870464"/>
            <a:ext cx="2088973" cy="1143528"/>
            <a:chOff x="0" y="0"/>
            <a:chExt cx="2785298" cy="1524704"/>
          </a:xfrm>
        </p:grpSpPr>
        <p:sp>
          <p:nvSpPr>
            <p:cNvPr name="Freeform 64" id="64"/>
            <p:cNvSpPr/>
            <p:nvPr/>
          </p:nvSpPr>
          <p:spPr>
            <a:xfrm flipH="false" flipV="false">
              <a:off x="28575" y="28575"/>
              <a:ext cx="2728087" cy="1467612"/>
            </a:xfrm>
            <a:custGeom>
              <a:avLst/>
              <a:gdLst/>
              <a:ahLst/>
              <a:cxnLst/>
              <a:rect r="r" b="b" t="t" l="l"/>
              <a:pathLst>
                <a:path h="1467612" w="2728087">
                  <a:moveTo>
                    <a:pt x="0" y="0"/>
                  </a:moveTo>
                  <a:lnTo>
                    <a:pt x="2728087" y="0"/>
                  </a:lnTo>
                  <a:lnTo>
                    <a:pt x="2728087" y="1467612"/>
                  </a:lnTo>
                  <a:lnTo>
                    <a:pt x="0" y="1467612"/>
                  </a:lnTo>
                  <a:close/>
                </a:path>
              </a:pathLst>
            </a:custGeom>
            <a:solidFill>
              <a:srgbClr val="FFFFFF"/>
            </a:solidFill>
          </p:spPr>
        </p:sp>
        <p:sp>
          <p:nvSpPr>
            <p:cNvPr name="Freeform 65" id="65"/>
            <p:cNvSpPr/>
            <p:nvPr/>
          </p:nvSpPr>
          <p:spPr>
            <a:xfrm flipH="false" flipV="false">
              <a:off x="0" y="0"/>
              <a:ext cx="2785237" cy="1524762"/>
            </a:xfrm>
            <a:custGeom>
              <a:avLst/>
              <a:gdLst/>
              <a:ahLst/>
              <a:cxnLst/>
              <a:rect r="r" b="b" t="t" l="l"/>
              <a:pathLst>
                <a:path h="1524762" w="2785237">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85237" y="43688"/>
                  </a:moveTo>
                  <a:lnTo>
                    <a:pt x="2785237" y="100838"/>
                  </a:lnTo>
                  <a:lnTo>
                    <a:pt x="2728087" y="100838"/>
                  </a:lnTo>
                  <a:lnTo>
                    <a:pt x="2728087" y="43688"/>
                  </a:lnTo>
                  <a:close/>
                  <a:moveTo>
                    <a:pt x="2785237" y="157988"/>
                  </a:moveTo>
                  <a:lnTo>
                    <a:pt x="2785237" y="215138"/>
                  </a:lnTo>
                  <a:lnTo>
                    <a:pt x="2728087" y="215138"/>
                  </a:lnTo>
                  <a:lnTo>
                    <a:pt x="2728087" y="157988"/>
                  </a:lnTo>
                  <a:close/>
                  <a:moveTo>
                    <a:pt x="2785237" y="272288"/>
                  </a:moveTo>
                  <a:lnTo>
                    <a:pt x="2785237" y="329438"/>
                  </a:lnTo>
                  <a:lnTo>
                    <a:pt x="2728087" y="329438"/>
                  </a:lnTo>
                  <a:lnTo>
                    <a:pt x="2728087" y="272288"/>
                  </a:lnTo>
                  <a:close/>
                  <a:moveTo>
                    <a:pt x="2785237" y="386588"/>
                  </a:moveTo>
                  <a:lnTo>
                    <a:pt x="2785237" y="443738"/>
                  </a:lnTo>
                  <a:lnTo>
                    <a:pt x="2728087" y="443738"/>
                  </a:lnTo>
                  <a:lnTo>
                    <a:pt x="2728087" y="386588"/>
                  </a:lnTo>
                  <a:close/>
                  <a:moveTo>
                    <a:pt x="2785237" y="500888"/>
                  </a:moveTo>
                  <a:lnTo>
                    <a:pt x="2785237" y="558038"/>
                  </a:lnTo>
                  <a:lnTo>
                    <a:pt x="2728087" y="558038"/>
                  </a:lnTo>
                  <a:lnTo>
                    <a:pt x="2728087" y="500888"/>
                  </a:lnTo>
                  <a:close/>
                  <a:moveTo>
                    <a:pt x="2785237" y="615188"/>
                  </a:moveTo>
                  <a:lnTo>
                    <a:pt x="2785237" y="672338"/>
                  </a:lnTo>
                  <a:lnTo>
                    <a:pt x="2728087" y="672338"/>
                  </a:lnTo>
                  <a:lnTo>
                    <a:pt x="2728087" y="615188"/>
                  </a:lnTo>
                  <a:close/>
                  <a:moveTo>
                    <a:pt x="2785237" y="729488"/>
                  </a:moveTo>
                  <a:lnTo>
                    <a:pt x="2785237" y="786638"/>
                  </a:lnTo>
                  <a:lnTo>
                    <a:pt x="2728087" y="786638"/>
                  </a:lnTo>
                  <a:lnTo>
                    <a:pt x="2728087" y="729488"/>
                  </a:lnTo>
                  <a:close/>
                  <a:moveTo>
                    <a:pt x="2785237" y="843788"/>
                  </a:moveTo>
                  <a:lnTo>
                    <a:pt x="2785237" y="900938"/>
                  </a:lnTo>
                  <a:lnTo>
                    <a:pt x="2728087" y="900938"/>
                  </a:lnTo>
                  <a:lnTo>
                    <a:pt x="2728087" y="843788"/>
                  </a:lnTo>
                  <a:close/>
                  <a:moveTo>
                    <a:pt x="2785237" y="958088"/>
                  </a:moveTo>
                  <a:lnTo>
                    <a:pt x="2785237" y="1015238"/>
                  </a:lnTo>
                  <a:lnTo>
                    <a:pt x="2728087" y="1015238"/>
                  </a:lnTo>
                  <a:lnTo>
                    <a:pt x="2728087" y="958088"/>
                  </a:lnTo>
                  <a:close/>
                  <a:moveTo>
                    <a:pt x="2785237" y="1072388"/>
                  </a:moveTo>
                  <a:lnTo>
                    <a:pt x="2785237" y="1129538"/>
                  </a:lnTo>
                  <a:lnTo>
                    <a:pt x="2728087" y="1129538"/>
                  </a:lnTo>
                  <a:lnTo>
                    <a:pt x="2728087" y="1072388"/>
                  </a:lnTo>
                  <a:close/>
                  <a:moveTo>
                    <a:pt x="2785237" y="1186688"/>
                  </a:moveTo>
                  <a:lnTo>
                    <a:pt x="2785237" y="1243838"/>
                  </a:lnTo>
                  <a:lnTo>
                    <a:pt x="2728087" y="1243838"/>
                  </a:lnTo>
                  <a:lnTo>
                    <a:pt x="2728087" y="1186688"/>
                  </a:lnTo>
                  <a:close/>
                  <a:moveTo>
                    <a:pt x="2785237" y="1300988"/>
                  </a:moveTo>
                  <a:lnTo>
                    <a:pt x="2785237" y="1358138"/>
                  </a:lnTo>
                  <a:lnTo>
                    <a:pt x="2728087" y="1358138"/>
                  </a:lnTo>
                  <a:lnTo>
                    <a:pt x="2728087" y="1300988"/>
                  </a:lnTo>
                  <a:close/>
                  <a:moveTo>
                    <a:pt x="2785237" y="1415288"/>
                  </a:moveTo>
                  <a:lnTo>
                    <a:pt x="2785237" y="1472438"/>
                  </a:lnTo>
                  <a:lnTo>
                    <a:pt x="2728087" y="1472438"/>
                  </a:lnTo>
                  <a:lnTo>
                    <a:pt x="2728087" y="1415288"/>
                  </a:lnTo>
                  <a:close/>
                  <a:moveTo>
                    <a:pt x="2723261" y="1524762"/>
                  </a:moveTo>
                  <a:lnTo>
                    <a:pt x="2666111" y="1524762"/>
                  </a:lnTo>
                  <a:lnTo>
                    <a:pt x="2666111" y="1467612"/>
                  </a:lnTo>
                  <a:lnTo>
                    <a:pt x="2723261" y="1467612"/>
                  </a:lnTo>
                  <a:close/>
                  <a:moveTo>
                    <a:pt x="2608961" y="1524762"/>
                  </a:moveTo>
                  <a:lnTo>
                    <a:pt x="2551811" y="1524762"/>
                  </a:lnTo>
                  <a:lnTo>
                    <a:pt x="2551811" y="1467612"/>
                  </a:lnTo>
                  <a:lnTo>
                    <a:pt x="2608961" y="1467612"/>
                  </a:lnTo>
                  <a:close/>
                  <a:moveTo>
                    <a:pt x="2494661" y="1524762"/>
                  </a:moveTo>
                  <a:lnTo>
                    <a:pt x="2437511" y="1524762"/>
                  </a:lnTo>
                  <a:lnTo>
                    <a:pt x="2437511" y="1467612"/>
                  </a:lnTo>
                  <a:lnTo>
                    <a:pt x="2494661" y="1467612"/>
                  </a:lnTo>
                  <a:close/>
                  <a:moveTo>
                    <a:pt x="2380361" y="1524762"/>
                  </a:moveTo>
                  <a:lnTo>
                    <a:pt x="2323211" y="1524762"/>
                  </a:lnTo>
                  <a:lnTo>
                    <a:pt x="2323211" y="1467612"/>
                  </a:lnTo>
                  <a:lnTo>
                    <a:pt x="2380361" y="1467612"/>
                  </a:lnTo>
                  <a:close/>
                  <a:moveTo>
                    <a:pt x="2266061" y="1524762"/>
                  </a:moveTo>
                  <a:lnTo>
                    <a:pt x="2208911" y="1524762"/>
                  </a:lnTo>
                  <a:lnTo>
                    <a:pt x="2208911" y="1467612"/>
                  </a:lnTo>
                  <a:lnTo>
                    <a:pt x="2266061" y="1467612"/>
                  </a:lnTo>
                  <a:close/>
                  <a:moveTo>
                    <a:pt x="2151761" y="1524762"/>
                  </a:moveTo>
                  <a:lnTo>
                    <a:pt x="2094611" y="1524762"/>
                  </a:lnTo>
                  <a:lnTo>
                    <a:pt x="2094611" y="1467612"/>
                  </a:lnTo>
                  <a:lnTo>
                    <a:pt x="2151761" y="1467612"/>
                  </a:lnTo>
                  <a:close/>
                  <a:moveTo>
                    <a:pt x="2037461" y="1524762"/>
                  </a:moveTo>
                  <a:lnTo>
                    <a:pt x="1980311" y="1524762"/>
                  </a:lnTo>
                  <a:lnTo>
                    <a:pt x="1980311" y="1467612"/>
                  </a:lnTo>
                  <a:lnTo>
                    <a:pt x="2037461" y="1467612"/>
                  </a:lnTo>
                  <a:close/>
                  <a:moveTo>
                    <a:pt x="1923161" y="1524762"/>
                  </a:moveTo>
                  <a:lnTo>
                    <a:pt x="1866011" y="1524762"/>
                  </a:lnTo>
                  <a:lnTo>
                    <a:pt x="1866011" y="1467612"/>
                  </a:lnTo>
                  <a:lnTo>
                    <a:pt x="1923161" y="1467612"/>
                  </a:lnTo>
                  <a:close/>
                  <a:moveTo>
                    <a:pt x="1808861" y="1524762"/>
                  </a:moveTo>
                  <a:lnTo>
                    <a:pt x="1751711" y="1524762"/>
                  </a:lnTo>
                  <a:lnTo>
                    <a:pt x="1751711" y="1467612"/>
                  </a:lnTo>
                  <a:lnTo>
                    <a:pt x="1808861" y="1467612"/>
                  </a:lnTo>
                  <a:close/>
                  <a:moveTo>
                    <a:pt x="1694561" y="1524762"/>
                  </a:moveTo>
                  <a:lnTo>
                    <a:pt x="1637411" y="1524762"/>
                  </a:lnTo>
                  <a:lnTo>
                    <a:pt x="1637411" y="1467612"/>
                  </a:lnTo>
                  <a:lnTo>
                    <a:pt x="1694561" y="1467612"/>
                  </a:lnTo>
                  <a:close/>
                  <a:moveTo>
                    <a:pt x="1580261" y="1524762"/>
                  </a:moveTo>
                  <a:lnTo>
                    <a:pt x="1523111" y="1524762"/>
                  </a:lnTo>
                  <a:lnTo>
                    <a:pt x="1523111" y="1467612"/>
                  </a:lnTo>
                  <a:lnTo>
                    <a:pt x="1580261" y="1467612"/>
                  </a:lnTo>
                  <a:close/>
                  <a:moveTo>
                    <a:pt x="1465961" y="1524762"/>
                  </a:moveTo>
                  <a:lnTo>
                    <a:pt x="1408811" y="1524762"/>
                  </a:lnTo>
                  <a:lnTo>
                    <a:pt x="1408811" y="1467612"/>
                  </a:lnTo>
                  <a:lnTo>
                    <a:pt x="1465961" y="1467612"/>
                  </a:lnTo>
                  <a:close/>
                  <a:moveTo>
                    <a:pt x="1351661" y="1524762"/>
                  </a:moveTo>
                  <a:lnTo>
                    <a:pt x="1294511" y="1524762"/>
                  </a:lnTo>
                  <a:lnTo>
                    <a:pt x="1294511" y="1467612"/>
                  </a:lnTo>
                  <a:lnTo>
                    <a:pt x="1351661" y="1467612"/>
                  </a:lnTo>
                  <a:close/>
                  <a:moveTo>
                    <a:pt x="1237361" y="1524762"/>
                  </a:moveTo>
                  <a:lnTo>
                    <a:pt x="1180211" y="1524762"/>
                  </a:lnTo>
                  <a:lnTo>
                    <a:pt x="1180211" y="1467612"/>
                  </a:lnTo>
                  <a:lnTo>
                    <a:pt x="1237361" y="1467612"/>
                  </a:lnTo>
                  <a:close/>
                  <a:moveTo>
                    <a:pt x="1123061" y="1524762"/>
                  </a:moveTo>
                  <a:lnTo>
                    <a:pt x="1065911" y="1524762"/>
                  </a:lnTo>
                  <a:lnTo>
                    <a:pt x="1065911" y="1467612"/>
                  </a:lnTo>
                  <a:lnTo>
                    <a:pt x="1123061" y="1467612"/>
                  </a:lnTo>
                  <a:close/>
                  <a:moveTo>
                    <a:pt x="1008761" y="1524762"/>
                  </a:moveTo>
                  <a:lnTo>
                    <a:pt x="951611" y="1524762"/>
                  </a:lnTo>
                  <a:lnTo>
                    <a:pt x="951611" y="1467612"/>
                  </a:lnTo>
                  <a:lnTo>
                    <a:pt x="1008761" y="1467612"/>
                  </a:lnTo>
                  <a:close/>
                  <a:moveTo>
                    <a:pt x="894461" y="1524762"/>
                  </a:moveTo>
                  <a:lnTo>
                    <a:pt x="837311" y="1524762"/>
                  </a:lnTo>
                  <a:lnTo>
                    <a:pt x="837311" y="1467612"/>
                  </a:lnTo>
                  <a:lnTo>
                    <a:pt x="894461" y="1467612"/>
                  </a:lnTo>
                  <a:close/>
                  <a:moveTo>
                    <a:pt x="780161" y="1524762"/>
                  </a:moveTo>
                  <a:lnTo>
                    <a:pt x="723011" y="1524762"/>
                  </a:lnTo>
                  <a:lnTo>
                    <a:pt x="723011" y="1467612"/>
                  </a:lnTo>
                  <a:lnTo>
                    <a:pt x="780161" y="1467612"/>
                  </a:lnTo>
                  <a:close/>
                  <a:moveTo>
                    <a:pt x="665861" y="1524762"/>
                  </a:moveTo>
                  <a:lnTo>
                    <a:pt x="608711" y="1524762"/>
                  </a:lnTo>
                  <a:lnTo>
                    <a:pt x="608711" y="1467612"/>
                  </a:lnTo>
                  <a:lnTo>
                    <a:pt x="665861" y="1467612"/>
                  </a:lnTo>
                  <a:close/>
                  <a:moveTo>
                    <a:pt x="551561" y="1524762"/>
                  </a:moveTo>
                  <a:lnTo>
                    <a:pt x="494411" y="1524762"/>
                  </a:lnTo>
                  <a:lnTo>
                    <a:pt x="494411" y="1467612"/>
                  </a:lnTo>
                  <a:lnTo>
                    <a:pt x="551561" y="1467612"/>
                  </a:lnTo>
                  <a:close/>
                  <a:moveTo>
                    <a:pt x="437261" y="1524762"/>
                  </a:moveTo>
                  <a:lnTo>
                    <a:pt x="380111" y="1524762"/>
                  </a:lnTo>
                  <a:lnTo>
                    <a:pt x="380111" y="1467612"/>
                  </a:lnTo>
                  <a:lnTo>
                    <a:pt x="437261" y="1467612"/>
                  </a:lnTo>
                  <a:close/>
                  <a:moveTo>
                    <a:pt x="322961" y="1524762"/>
                  </a:moveTo>
                  <a:lnTo>
                    <a:pt x="265811" y="1524762"/>
                  </a:lnTo>
                  <a:lnTo>
                    <a:pt x="265811" y="1467612"/>
                  </a:lnTo>
                  <a:lnTo>
                    <a:pt x="322961" y="1467612"/>
                  </a:lnTo>
                  <a:close/>
                  <a:moveTo>
                    <a:pt x="208661" y="1524762"/>
                  </a:moveTo>
                  <a:lnTo>
                    <a:pt x="151511" y="1524762"/>
                  </a:lnTo>
                  <a:lnTo>
                    <a:pt x="151511" y="1467612"/>
                  </a:lnTo>
                  <a:lnTo>
                    <a:pt x="208661" y="1467612"/>
                  </a:lnTo>
                  <a:close/>
                  <a:moveTo>
                    <a:pt x="94361" y="1524762"/>
                  </a:moveTo>
                  <a:lnTo>
                    <a:pt x="37338" y="1524762"/>
                  </a:lnTo>
                  <a:lnTo>
                    <a:pt x="37338" y="1467612"/>
                  </a:lnTo>
                  <a:lnTo>
                    <a:pt x="94488" y="1467612"/>
                  </a:lnTo>
                  <a:close/>
                  <a:moveTo>
                    <a:pt x="0" y="1447673"/>
                  </a:moveTo>
                  <a:lnTo>
                    <a:pt x="0" y="1390523"/>
                  </a:lnTo>
                  <a:lnTo>
                    <a:pt x="57150" y="1390523"/>
                  </a:lnTo>
                  <a:lnTo>
                    <a:pt x="57150" y="1447673"/>
                  </a:lnTo>
                  <a:close/>
                  <a:moveTo>
                    <a:pt x="0" y="1333373"/>
                  </a:moveTo>
                  <a:lnTo>
                    <a:pt x="0" y="1276223"/>
                  </a:lnTo>
                  <a:lnTo>
                    <a:pt x="57150" y="1276223"/>
                  </a:lnTo>
                  <a:lnTo>
                    <a:pt x="57150" y="1333373"/>
                  </a:lnTo>
                  <a:close/>
                  <a:moveTo>
                    <a:pt x="0" y="1219073"/>
                  </a:moveTo>
                  <a:lnTo>
                    <a:pt x="0" y="1161923"/>
                  </a:lnTo>
                  <a:lnTo>
                    <a:pt x="57150" y="1161923"/>
                  </a:lnTo>
                  <a:lnTo>
                    <a:pt x="57150" y="1219073"/>
                  </a:lnTo>
                  <a:close/>
                  <a:moveTo>
                    <a:pt x="0" y="1104773"/>
                  </a:moveTo>
                  <a:lnTo>
                    <a:pt x="0" y="1047623"/>
                  </a:lnTo>
                  <a:lnTo>
                    <a:pt x="57150" y="1047623"/>
                  </a:lnTo>
                  <a:lnTo>
                    <a:pt x="57150" y="1104773"/>
                  </a:lnTo>
                  <a:close/>
                  <a:moveTo>
                    <a:pt x="0" y="990473"/>
                  </a:moveTo>
                  <a:lnTo>
                    <a:pt x="0" y="933323"/>
                  </a:lnTo>
                  <a:lnTo>
                    <a:pt x="57150" y="933323"/>
                  </a:lnTo>
                  <a:lnTo>
                    <a:pt x="57150" y="990473"/>
                  </a:lnTo>
                  <a:close/>
                  <a:moveTo>
                    <a:pt x="0" y="876173"/>
                  </a:moveTo>
                  <a:lnTo>
                    <a:pt x="0" y="819023"/>
                  </a:lnTo>
                  <a:lnTo>
                    <a:pt x="57150" y="819023"/>
                  </a:lnTo>
                  <a:lnTo>
                    <a:pt x="57150" y="876173"/>
                  </a:lnTo>
                  <a:close/>
                  <a:moveTo>
                    <a:pt x="0" y="761873"/>
                  </a:moveTo>
                  <a:lnTo>
                    <a:pt x="0" y="704723"/>
                  </a:lnTo>
                  <a:lnTo>
                    <a:pt x="57150" y="704723"/>
                  </a:lnTo>
                  <a:lnTo>
                    <a:pt x="57150" y="761873"/>
                  </a:lnTo>
                  <a:close/>
                  <a:moveTo>
                    <a:pt x="0" y="647573"/>
                  </a:moveTo>
                  <a:lnTo>
                    <a:pt x="0" y="590423"/>
                  </a:lnTo>
                  <a:lnTo>
                    <a:pt x="57150" y="590423"/>
                  </a:lnTo>
                  <a:lnTo>
                    <a:pt x="57150" y="647573"/>
                  </a:lnTo>
                  <a:close/>
                  <a:moveTo>
                    <a:pt x="0" y="533273"/>
                  </a:moveTo>
                  <a:lnTo>
                    <a:pt x="0" y="476123"/>
                  </a:lnTo>
                  <a:lnTo>
                    <a:pt x="57150" y="476123"/>
                  </a:lnTo>
                  <a:lnTo>
                    <a:pt x="57150" y="533273"/>
                  </a:lnTo>
                  <a:close/>
                  <a:moveTo>
                    <a:pt x="0" y="418973"/>
                  </a:moveTo>
                  <a:lnTo>
                    <a:pt x="0" y="361823"/>
                  </a:lnTo>
                  <a:lnTo>
                    <a:pt x="57150" y="361823"/>
                  </a:lnTo>
                  <a:lnTo>
                    <a:pt x="57150" y="418973"/>
                  </a:lnTo>
                  <a:close/>
                  <a:moveTo>
                    <a:pt x="0" y="304673"/>
                  </a:moveTo>
                  <a:lnTo>
                    <a:pt x="0" y="247523"/>
                  </a:lnTo>
                  <a:lnTo>
                    <a:pt x="57150" y="247523"/>
                  </a:lnTo>
                  <a:lnTo>
                    <a:pt x="57150" y="304673"/>
                  </a:lnTo>
                  <a:close/>
                  <a:moveTo>
                    <a:pt x="0" y="190373"/>
                  </a:moveTo>
                  <a:lnTo>
                    <a:pt x="0" y="133223"/>
                  </a:lnTo>
                  <a:lnTo>
                    <a:pt x="57150" y="133223"/>
                  </a:lnTo>
                  <a:lnTo>
                    <a:pt x="57150" y="190373"/>
                  </a:lnTo>
                  <a:close/>
                  <a:moveTo>
                    <a:pt x="0" y="76073"/>
                  </a:moveTo>
                  <a:lnTo>
                    <a:pt x="0" y="28575"/>
                  </a:lnTo>
                  <a:cubicBezTo>
                    <a:pt x="0" y="12827"/>
                    <a:pt x="12827" y="0"/>
                    <a:pt x="28575" y="0"/>
                  </a:cubicBezTo>
                  <a:lnTo>
                    <a:pt x="85725" y="0"/>
                  </a:lnTo>
                  <a:lnTo>
                    <a:pt x="85725" y="57150"/>
                  </a:lnTo>
                  <a:lnTo>
                    <a:pt x="28575" y="57150"/>
                  </a:lnTo>
                  <a:lnTo>
                    <a:pt x="28575" y="28575"/>
                  </a:lnTo>
                  <a:lnTo>
                    <a:pt x="57150" y="28575"/>
                  </a:lnTo>
                  <a:lnTo>
                    <a:pt x="57150" y="76073"/>
                  </a:lnTo>
                  <a:close/>
                </a:path>
              </a:pathLst>
            </a:custGeom>
            <a:solidFill>
              <a:srgbClr val="FA6400"/>
            </a:solidFill>
          </p:spPr>
        </p:sp>
        <p:sp>
          <p:nvSpPr>
            <p:cNvPr name="TextBox 66" id="66"/>
            <p:cNvSpPr txBox="true"/>
            <p:nvPr/>
          </p:nvSpPr>
          <p:spPr>
            <a:xfrm>
              <a:off x="0" y="-9525"/>
              <a:ext cx="2785298" cy="1534229"/>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Temperature Sensor</a:t>
              </a:r>
            </a:p>
          </p:txBody>
        </p:sp>
      </p:grpSp>
      <p:grpSp>
        <p:nvGrpSpPr>
          <p:cNvPr name="Group 67" id="67"/>
          <p:cNvGrpSpPr/>
          <p:nvPr/>
        </p:nvGrpSpPr>
        <p:grpSpPr>
          <a:xfrm rot="0">
            <a:off x="3663335" y="4412103"/>
            <a:ext cx="2117194" cy="1199973"/>
            <a:chOff x="0" y="0"/>
            <a:chExt cx="2822926" cy="1599964"/>
          </a:xfrm>
        </p:grpSpPr>
        <p:sp>
          <p:nvSpPr>
            <p:cNvPr name="Freeform 68" id="68"/>
            <p:cNvSpPr/>
            <p:nvPr/>
          </p:nvSpPr>
          <p:spPr>
            <a:xfrm flipH="false" flipV="false">
              <a:off x="28575" y="28575"/>
              <a:ext cx="2765806" cy="1542796"/>
            </a:xfrm>
            <a:custGeom>
              <a:avLst/>
              <a:gdLst/>
              <a:ahLst/>
              <a:cxnLst/>
              <a:rect r="r" b="b" t="t" l="l"/>
              <a:pathLst>
                <a:path h="1542796" w="2765806">
                  <a:moveTo>
                    <a:pt x="0" y="0"/>
                  </a:moveTo>
                  <a:lnTo>
                    <a:pt x="2765806" y="0"/>
                  </a:lnTo>
                  <a:lnTo>
                    <a:pt x="2765806" y="1542796"/>
                  </a:lnTo>
                  <a:lnTo>
                    <a:pt x="0" y="1542796"/>
                  </a:lnTo>
                  <a:close/>
                </a:path>
              </a:pathLst>
            </a:custGeom>
            <a:solidFill>
              <a:srgbClr val="FFFFFF"/>
            </a:solidFill>
          </p:spPr>
        </p:sp>
        <p:sp>
          <p:nvSpPr>
            <p:cNvPr name="Freeform 69" id="69"/>
            <p:cNvSpPr/>
            <p:nvPr/>
          </p:nvSpPr>
          <p:spPr>
            <a:xfrm flipH="false" flipV="false">
              <a:off x="0" y="0"/>
              <a:ext cx="2822956" cy="1599946"/>
            </a:xfrm>
            <a:custGeom>
              <a:avLst/>
              <a:gdLst/>
              <a:ahLst/>
              <a:cxnLst/>
              <a:rect r="r" b="b" t="t" l="l"/>
              <a:pathLst>
                <a:path h="1599946" w="2822956">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71775" y="0"/>
                  </a:moveTo>
                  <a:lnTo>
                    <a:pt x="2794381" y="0"/>
                  </a:lnTo>
                  <a:cubicBezTo>
                    <a:pt x="2810129" y="0"/>
                    <a:pt x="2822956" y="12827"/>
                    <a:pt x="2822956" y="28575"/>
                  </a:cubicBezTo>
                  <a:lnTo>
                    <a:pt x="2822956" y="63119"/>
                  </a:lnTo>
                  <a:lnTo>
                    <a:pt x="2765806" y="63119"/>
                  </a:lnTo>
                  <a:lnTo>
                    <a:pt x="2765806" y="28575"/>
                  </a:lnTo>
                  <a:lnTo>
                    <a:pt x="2794381" y="28575"/>
                  </a:lnTo>
                  <a:lnTo>
                    <a:pt x="2794381" y="57150"/>
                  </a:lnTo>
                  <a:lnTo>
                    <a:pt x="2771775" y="57150"/>
                  </a:lnTo>
                  <a:close/>
                  <a:moveTo>
                    <a:pt x="2822956" y="120269"/>
                  </a:moveTo>
                  <a:lnTo>
                    <a:pt x="2822956" y="177419"/>
                  </a:lnTo>
                  <a:lnTo>
                    <a:pt x="2765806" y="177419"/>
                  </a:lnTo>
                  <a:lnTo>
                    <a:pt x="2765806" y="120269"/>
                  </a:lnTo>
                  <a:close/>
                  <a:moveTo>
                    <a:pt x="2822956" y="234569"/>
                  </a:moveTo>
                  <a:lnTo>
                    <a:pt x="2822956" y="291719"/>
                  </a:lnTo>
                  <a:lnTo>
                    <a:pt x="2765806" y="291719"/>
                  </a:lnTo>
                  <a:lnTo>
                    <a:pt x="2765806" y="234569"/>
                  </a:lnTo>
                  <a:close/>
                  <a:moveTo>
                    <a:pt x="2822956" y="348869"/>
                  </a:moveTo>
                  <a:lnTo>
                    <a:pt x="2822956" y="406019"/>
                  </a:lnTo>
                  <a:lnTo>
                    <a:pt x="2765806" y="406019"/>
                  </a:lnTo>
                  <a:lnTo>
                    <a:pt x="2765806" y="348869"/>
                  </a:lnTo>
                  <a:close/>
                  <a:moveTo>
                    <a:pt x="2822956" y="463169"/>
                  </a:moveTo>
                  <a:lnTo>
                    <a:pt x="2822956" y="520319"/>
                  </a:lnTo>
                  <a:lnTo>
                    <a:pt x="2765806" y="520319"/>
                  </a:lnTo>
                  <a:lnTo>
                    <a:pt x="2765806" y="463169"/>
                  </a:lnTo>
                  <a:close/>
                  <a:moveTo>
                    <a:pt x="2822956" y="577469"/>
                  </a:moveTo>
                  <a:lnTo>
                    <a:pt x="2822956" y="634619"/>
                  </a:lnTo>
                  <a:lnTo>
                    <a:pt x="2765806" y="634619"/>
                  </a:lnTo>
                  <a:lnTo>
                    <a:pt x="2765806" y="577469"/>
                  </a:lnTo>
                  <a:close/>
                  <a:moveTo>
                    <a:pt x="2822956" y="691769"/>
                  </a:moveTo>
                  <a:lnTo>
                    <a:pt x="2822956" y="748919"/>
                  </a:lnTo>
                  <a:lnTo>
                    <a:pt x="2765806" y="748919"/>
                  </a:lnTo>
                  <a:lnTo>
                    <a:pt x="2765806" y="691769"/>
                  </a:lnTo>
                  <a:close/>
                  <a:moveTo>
                    <a:pt x="2822956" y="806069"/>
                  </a:moveTo>
                  <a:lnTo>
                    <a:pt x="2822956" y="863219"/>
                  </a:lnTo>
                  <a:lnTo>
                    <a:pt x="2765806" y="863219"/>
                  </a:lnTo>
                  <a:lnTo>
                    <a:pt x="2765806" y="806069"/>
                  </a:lnTo>
                  <a:close/>
                  <a:moveTo>
                    <a:pt x="2822956" y="920369"/>
                  </a:moveTo>
                  <a:lnTo>
                    <a:pt x="2822956" y="977519"/>
                  </a:lnTo>
                  <a:lnTo>
                    <a:pt x="2765806" y="977519"/>
                  </a:lnTo>
                  <a:lnTo>
                    <a:pt x="2765806" y="920369"/>
                  </a:lnTo>
                  <a:close/>
                  <a:moveTo>
                    <a:pt x="2822956" y="1034669"/>
                  </a:moveTo>
                  <a:lnTo>
                    <a:pt x="2822956" y="1091819"/>
                  </a:lnTo>
                  <a:lnTo>
                    <a:pt x="2765806" y="1091819"/>
                  </a:lnTo>
                  <a:lnTo>
                    <a:pt x="2765806" y="1034669"/>
                  </a:lnTo>
                  <a:close/>
                  <a:moveTo>
                    <a:pt x="2822956" y="1148969"/>
                  </a:moveTo>
                  <a:lnTo>
                    <a:pt x="2822956" y="1206119"/>
                  </a:lnTo>
                  <a:lnTo>
                    <a:pt x="2765806" y="1206119"/>
                  </a:lnTo>
                  <a:lnTo>
                    <a:pt x="2765806" y="1148969"/>
                  </a:lnTo>
                  <a:close/>
                  <a:moveTo>
                    <a:pt x="2822956" y="1263269"/>
                  </a:moveTo>
                  <a:lnTo>
                    <a:pt x="2822956" y="1320419"/>
                  </a:lnTo>
                  <a:lnTo>
                    <a:pt x="2765806" y="1320419"/>
                  </a:lnTo>
                  <a:lnTo>
                    <a:pt x="2765806" y="1263269"/>
                  </a:lnTo>
                  <a:close/>
                  <a:moveTo>
                    <a:pt x="2822956" y="1377569"/>
                  </a:moveTo>
                  <a:lnTo>
                    <a:pt x="2822956" y="1434719"/>
                  </a:lnTo>
                  <a:lnTo>
                    <a:pt x="2765806" y="1434719"/>
                  </a:lnTo>
                  <a:lnTo>
                    <a:pt x="2765806" y="1377569"/>
                  </a:lnTo>
                  <a:close/>
                  <a:moveTo>
                    <a:pt x="2822956" y="1491869"/>
                  </a:moveTo>
                  <a:lnTo>
                    <a:pt x="2822956" y="1549019"/>
                  </a:lnTo>
                  <a:lnTo>
                    <a:pt x="2765806" y="1549019"/>
                  </a:lnTo>
                  <a:lnTo>
                    <a:pt x="2765806" y="1491869"/>
                  </a:lnTo>
                  <a:close/>
                  <a:moveTo>
                    <a:pt x="2759583" y="1599946"/>
                  </a:moveTo>
                  <a:lnTo>
                    <a:pt x="2702433" y="1599946"/>
                  </a:lnTo>
                  <a:lnTo>
                    <a:pt x="2702433" y="1542796"/>
                  </a:lnTo>
                  <a:lnTo>
                    <a:pt x="2759583" y="1542796"/>
                  </a:lnTo>
                  <a:close/>
                  <a:moveTo>
                    <a:pt x="2645283" y="1599946"/>
                  </a:moveTo>
                  <a:lnTo>
                    <a:pt x="2588133" y="1599946"/>
                  </a:lnTo>
                  <a:lnTo>
                    <a:pt x="2588133" y="1542796"/>
                  </a:lnTo>
                  <a:lnTo>
                    <a:pt x="2645283" y="1542796"/>
                  </a:lnTo>
                  <a:close/>
                  <a:moveTo>
                    <a:pt x="2530983" y="1599946"/>
                  </a:moveTo>
                  <a:lnTo>
                    <a:pt x="2473833" y="1599946"/>
                  </a:lnTo>
                  <a:lnTo>
                    <a:pt x="2473833" y="1542796"/>
                  </a:lnTo>
                  <a:lnTo>
                    <a:pt x="2530983" y="1542796"/>
                  </a:lnTo>
                  <a:close/>
                  <a:moveTo>
                    <a:pt x="2416683" y="1599946"/>
                  </a:moveTo>
                  <a:lnTo>
                    <a:pt x="2359533" y="1599946"/>
                  </a:lnTo>
                  <a:lnTo>
                    <a:pt x="2359533" y="1542796"/>
                  </a:lnTo>
                  <a:lnTo>
                    <a:pt x="2416683" y="1542796"/>
                  </a:lnTo>
                  <a:close/>
                  <a:moveTo>
                    <a:pt x="2302383" y="1599946"/>
                  </a:moveTo>
                  <a:lnTo>
                    <a:pt x="2245233" y="1599946"/>
                  </a:lnTo>
                  <a:lnTo>
                    <a:pt x="2245233" y="1542796"/>
                  </a:lnTo>
                  <a:lnTo>
                    <a:pt x="2302383" y="1542796"/>
                  </a:lnTo>
                  <a:close/>
                  <a:moveTo>
                    <a:pt x="2188083" y="1599946"/>
                  </a:moveTo>
                  <a:lnTo>
                    <a:pt x="2130933" y="1599946"/>
                  </a:lnTo>
                  <a:lnTo>
                    <a:pt x="2130933" y="1542796"/>
                  </a:lnTo>
                  <a:lnTo>
                    <a:pt x="2188083" y="1542796"/>
                  </a:lnTo>
                  <a:close/>
                  <a:moveTo>
                    <a:pt x="2073783" y="1599946"/>
                  </a:moveTo>
                  <a:lnTo>
                    <a:pt x="2016633" y="1599946"/>
                  </a:lnTo>
                  <a:lnTo>
                    <a:pt x="2016633" y="1542796"/>
                  </a:lnTo>
                  <a:lnTo>
                    <a:pt x="2073783" y="1542796"/>
                  </a:lnTo>
                  <a:close/>
                  <a:moveTo>
                    <a:pt x="1959483" y="1599946"/>
                  </a:moveTo>
                  <a:lnTo>
                    <a:pt x="1902333" y="1599946"/>
                  </a:lnTo>
                  <a:lnTo>
                    <a:pt x="1902333" y="1542796"/>
                  </a:lnTo>
                  <a:lnTo>
                    <a:pt x="1959483" y="1542796"/>
                  </a:lnTo>
                  <a:close/>
                  <a:moveTo>
                    <a:pt x="1845183" y="1599946"/>
                  </a:moveTo>
                  <a:lnTo>
                    <a:pt x="1788033" y="1599946"/>
                  </a:lnTo>
                  <a:lnTo>
                    <a:pt x="1788033" y="1542796"/>
                  </a:lnTo>
                  <a:lnTo>
                    <a:pt x="1845183" y="1542796"/>
                  </a:lnTo>
                  <a:close/>
                  <a:moveTo>
                    <a:pt x="1730883" y="1599946"/>
                  </a:moveTo>
                  <a:lnTo>
                    <a:pt x="1673733" y="1599946"/>
                  </a:lnTo>
                  <a:lnTo>
                    <a:pt x="1673733" y="1542796"/>
                  </a:lnTo>
                  <a:lnTo>
                    <a:pt x="1730883" y="1542796"/>
                  </a:lnTo>
                  <a:close/>
                  <a:moveTo>
                    <a:pt x="1616583" y="1599946"/>
                  </a:moveTo>
                  <a:lnTo>
                    <a:pt x="1559433" y="1599946"/>
                  </a:lnTo>
                  <a:lnTo>
                    <a:pt x="1559433" y="1542796"/>
                  </a:lnTo>
                  <a:lnTo>
                    <a:pt x="1616583" y="1542796"/>
                  </a:lnTo>
                  <a:close/>
                  <a:moveTo>
                    <a:pt x="1502283" y="1599946"/>
                  </a:moveTo>
                  <a:lnTo>
                    <a:pt x="1445133" y="1599946"/>
                  </a:lnTo>
                  <a:lnTo>
                    <a:pt x="1445133" y="1542796"/>
                  </a:lnTo>
                  <a:lnTo>
                    <a:pt x="1502283" y="1542796"/>
                  </a:lnTo>
                  <a:close/>
                  <a:moveTo>
                    <a:pt x="1387983" y="1599946"/>
                  </a:moveTo>
                  <a:lnTo>
                    <a:pt x="1330833" y="1599946"/>
                  </a:lnTo>
                  <a:lnTo>
                    <a:pt x="1330833" y="1542796"/>
                  </a:lnTo>
                  <a:lnTo>
                    <a:pt x="1387983" y="1542796"/>
                  </a:lnTo>
                  <a:close/>
                  <a:moveTo>
                    <a:pt x="1273683" y="1599946"/>
                  </a:moveTo>
                  <a:lnTo>
                    <a:pt x="1216533" y="1599946"/>
                  </a:lnTo>
                  <a:lnTo>
                    <a:pt x="1216533" y="1542796"/>
                  </a:lnTo>
                  <a:lnTo>
                    <a:pt x="1273683" y="1542796"/>
                  </a:lnTo>
                  <a:close/>
                  <a:moveTo>
                    <a:pt x="1159383" y="1599946"/>
                  </a:moveTo>
                  <a:lnTo>
                    <a:pt x="1102233" y="1599946"/>
                  </a:lnTo>
                  <a:lnTo>
                    <a:pt x="1102233" y="1542796"/>
                  </a:lnTo>
                  <a:lnTo>
                    <a:pt x="1159383" y="1542796"/>
                  </a:lnTo>
                  <a:close/>
                  <a:moveTo>
                    <a:pt x="1045083" y="1599946"/>
                  </a:moveTo>
                  <a:lnTo>
                    <a:pt x="987933" y="1599946"/>
                  </a:lnTo>
                  <a:lnTo>
                    <a:pt x="987933" y="1542796"/>
                  </a:lnTo>
                  <a:lnTo>
                    <a:pt x="1045083" y="1542796"/>
                  </a:lnTo>
                  <a:close/>
                  <a:moveTo>
                    <a:pt x="930783" y="1599946"/>
                  </a:moveTo>
                  <a:lnTo>
                    <a:pt x="873633" y="1599946"/>
                  </a:lnTo>
                  <a:lnTo>
                    <a:pt x="873633" y="1542796"/>
                  </a:lnTo>
                  <a:lnTo>
                    <a:pt x="930783" y="1542796"/>
                  </a:lnTo>
                  <a:close/>
                  <a:moveTo>
                    <a:pt x="816483" y="1599946"/>
                  </a:moveTo>
                  <a:lnTo>
                    <a:pt x="759333" y="1599946"/>
                  </a:lnTo>
                  <a:lnTo>
                    <a:pt x="759333" y="1542796"/>
                  </a:lnTo>
                  <a:lnTo>
                    <a:pt x="816483" y="1542796"/>
                  </a:lnTo>
                  <a:close/>
                  <a:moveTo>
                    <a:pt x="702183" y="1599946"/>
                  </a:moveTo>
                  <a:lnTo>
                    <a:pt x="645033" y="1599946"/>
                  </a:lnTo>
                  <a:lnTo>
                    <a:pt x="645033" y="1542796"/>
                  </a:lnTo>
                  <a:lnTo>
                    <a:pt x="702183" y="1542796"/>
                  </a:lnTo>
                  <a:close/>
                  <a:moveTo>
                    <a:pt x="587883" y="1599946"/>
                  </a:moveTo>
                  <a:lnTo>
                    <a:pt x="530733" y="1599946"/>
                  </a:lnTo>
                  <a:lnTo>
                    <a:pt x="530733" y="1542796"/>
                  </a:lnTo>
                  <a:lnTo>
                    <a:pt x="587883" y="1542796"/>
                  </a:lnTo>
                  <a:close/>
                  <a:moveTo>
                    <a:pt x="473583" y="1599946"/>
                  </a:moveTo>
                  <a:lnTo>
                    <a:pt x="416433" y="1599946"/>
                  </a:lnTo>
                  <a:lnTo>
                    <a:pt x="416433" y="1542796"/>
                  </a:lnTo>
                  <a:lnTo>
                    <a:pt x="473583" y="1542796"/>
                  </a:lnTo>
                  <a:close/>
                  <a:moveTo>
                    <a:pt x="359283" y="1599946"/>
                  </a:moveTo>
                  <a:lnTo>
                    <a:pt x="302133" y="1599946"/>
                  </a:lnTo>
                  <a:lnTo>
                    <a:pt x="302133" y="1542796"/>
                  </a:lnTo>
                  <a:lnTo>
                    <a:pt x="359283" y="1542796"/>
                  </a:lnTo>
                  <a:close/>
                  <a:moveTo>
                    <a:pt x="244983" y="1599946"/>
                  </a:moveTo>
                  <a:lnTo>
                    <a:pt x="187833" y="1599946"/>
                  </a:lnTo>
                  <a:lnTo>
                    <a:pt x="187833" y="1542796"/>
                  </a:lnTo>
                  <a:lnTo>
                    <a:pt x="244983" y="1542796"/>
                  </a:lnTo>
                  <a:close/>
                  <a:moveTo>
                    <a:pt x="130683" y="1599946"/>
                  </a:moveTo>
                  <a:lnTo>
                    <a:pt x="73533" y="1599946"/>
                  </a:lnTo>
                  <a:lnTo>
                    <a:pt x="73533" y="1542796"/>
                  </a:lnTo>
                  <a:lnTo>
                    <a:pt x="130683" y="1542796"/>
                  </a:lnTo>
                  <a:close/>
                  <a:moveTo>
                    <a:pt x="0" y="1559179"/>
                  </a:moveTo>
                  <a:lnTo>
                    <a:pt x="0" y="1502029"/>
                  </a:lnTo>
                  <a:lnTo>
                    <a:pt x="57150" y="1502029"/>
                  </a:lnTo>
                  <a:lnTo>
                    <a:pt x="57150" y="1559179"/>
                  </a:lnTo>
                  <a:close/>
                  <a:moveTo>
                    <a:pt x="0" y="1444879"/>
                  </a:moveTo>
                  <a:lnTo>
                    <a:pt x="0" y="1387729"/>
                  </a:lnTo>
                  <a:lnTo>
                    <a:pt x="57150" y="1387729"/>
                  </a:lnTo>
                  <a:lnTo>
                    <a:pt x="57150" y="1444879"/>
                  </a:lnTo>
                  <a:close/>
                  <a:moveTo>
                    <a:pt x="0" y="1330579"/>
                  </a:moveTo>
                  <a:lnTo>
                    <a:pt x="0" y="1273429"/>
                  </a:lnTo>
                  <a:lnTo>
                    <a:pt x="57150" y="1273429"/>
                  </a:lnTo>
                  <a:lnTo>
                    <a:pt x="57150" y="1330579"/>
                  </a:lnTo>
                  <a:close/>
                  <a:moveTo>
                    <a:pt x="0" y="1216279"/>
                  </a:moveTo>
                  <a:lnTo>
                    <a:pt x="0" y="1159129"/>
                  </a:lnTo>
                  <a:lnTo>
                    <a:pt x="57150" y="1159129"/>
                  </a:lnTo>
                  <a:lnTo>
                    <a:pt x="57150" y="1216279"/>
                  </a:lnTo>
                  <a:close/>
                  <a:moveTo>
                    <a:pt x="0" y="1101979"/>
                  </a:moveTo>
                  <a:lnTo>
                    <a:pt x="0" y="1044829"/>
                  </a:lnTo>
                  <a:lnTo>
                    <a:pt x="57150" y="1044829"/>
                  </a:lnTo>
                  <a:lnTo>
                    <a:pt x="57150" y="1101979"/>
                  </a:lnTo>
                  <a:close/>
                  <a:moveTo>
                    <a:pt x="0" y="987679"/>
                  </a:moveTo>
                  <a:lnTo>
                    <a:pt x="0" y="930529"/>
                  </a:lnTo>
                  <a:lnTo>
                    <a:pt x="57150" y="930529"/>
                  </a:lnTo>
                  <a:lnTo>
                    <a:pt x="57150" y="987679"/>
                  </a:lnTo>
                  <a:close/>
                  <a:moveTo>
                    <a:pt x="0" y="873379"/>
                  </a:moveTo>
                  <a:lnTo>
                    <a:pt x="0" y="816229"/>
                  </a:lnTo>
                  <a:lnTo>
                    <a:pt x="57150" y="816229"/>
                  </a:lnTo>
                  <a:lnTo>
                    <a:pt x="57150" y="873379"/>
                  </a:lnTo>
                  <a:close/>
                  <a:moveTo>
                    <a:pt x="0" y="759079"/>
                  </a:moveTo>
                  <a:lnTo>
                    <a:pt x="0" y="701929"/>
                  </a:lnTo>
                  <a:lnTo>
                    <a:pt x="57150" y="701929"/>
                  </a:lnTo>
                  <a:lnTo>
                    <a:pt x="57150" y="759079"/>
                  </a:lnTo>
                  <a:close/>
                  <a:moveTo>
                    <a:pt x="0" y="644779"/>
                  </a:moveTo>
                  <a:lnTo>
                    <a:pt x="0" y="587629"/>
                  </a:lnTo>
                  <a:lnTo>
                    <a:pt x="57150" y="587629"/>
                  </a:lnTo>
                  <a:lnTo>
                    <a:pt x="57150" y="644779"/>
                  </a:lnTo>
                  <a:close/>
                  <a:moveTo>
                    <a:pt x="0" y="530479"/>
                  </a:moveTo>
                  <a:lnTo>
                    <a:pt x="0" y="473329"/>
                  </a:lnTo>
                  <a:lnTo>
                    <a:pt x="57150" y="473329"/>
                  </a:lnTo>
                  <a:lnTo>
                    <a:pt x="57150" y="530479"/>
                  </a:lnTo>
                  <a:close/>
                  <a:moveTo>
                    <a:pt x="0" y="416179"/>
                  </a:moveTo>
                  <a:lnTo>
                    <a:pt x="0" y="359029"/>
                  </a:lnTo>
                  <a:lnTo>
                    <a:pt x="57150" y="359029"/>
                  </a:lnTo>
                  <a:lnTo>
                    <a:pt x="57150" y="416179"/>
                  </a:lnTo>
                  <a:close/>
                  <a:moveTo>
                    <a:pt x="0" y="301879"/>
                  </a:moveTo>
                  <a:lnTo>
                    <a:pt x="0" y="244729"/>
                  </a:lnTo>
                  <a:lnTo>
                    <a:pt x="57150" y="244729"/>
                  </a:lnTo>
                  <a:lnTo>
                    <a:pt x="57150" y="301879"/>
                  </a:lnTo>
                  <a:close/>
                  <a:moveTo>
                    <a:pt x="0" y="187579"/>
                  </a:moveTo>
                  <a:lnTo>
                    <a:pt x="0" y="130429"/>
                  </a:lnTo>
                  <a:lnTo>
                    <a:pt x="57150" y="130429"/>
                  </a:lnTo>
                  <a:lnTo>
                    <a:pt x="57150" y="187579"/>
                  </a:lnTo>
                  <a:close/>
                  <a:moveTo>
                    <a:pt x="0" y="73279"/>
                  </a:moveTo>
                  <a:lnTo>
                    <a:pt x="0" y="28575"/>
                  </a:lnTo>
                  <a:cubicBezTo>
                    <a:pt x="0" y="12827"/>
                    <a:pt x="12827" y="0"/>
                    <a:pt x="28575" y="0"/>
                  </a:cubicBezTo>
                  <a:lnTo>
                    <a:pt x="85725" y="0"/>
                  </a:lnTo>
                  <a:lnTo>
                    <a:pt x="85725" y="57150"/>
                  </a:lnTo>
                  <a:lnTo>
                    <a:pt x="28575" y="57150"/>
                  </a:lnTo>
                  <a:lnTo>
                    <a:pt x="28575" y="28575"/>
                  </a:lnTo>
                  <a:lnTo>
                    <a:pt x="57150" y="28575"/>
                  </a:lnTo>
                  <a:lnTo>
                    <a:pt x="57150" y="73279"/>
                  </a:lnTo>
                  <a:close/>
                </a:path>
              </a:pathLst>
            </a:custGeom>
            <a:solidFill>
              <a:srgbClr val="FA6400"/>
            </a:solidFill>
          </p:spPr>
        </p:sp>
        <p:sp>
          <p:nvSpPr>
            <p:cNvPr name="TextBox 70" id="70"/>
            <p:cNvSpPr txBox="true"/>
            <p:nvPr/>
          </p:nvSpPr>
          <p:spPr>
            <a:xfrm>
              <a:off x="0" y="-9525"/>
              <a:ext cx="2822926" cy="1609489"/>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Ph Sensor</a:t>
              </a:r>
            </a:p>
          </p:txBody>
        </p:sp>
      </p:grpSp>
      <p:grpSp>
        <p:nvGrpSpPr>
          <p:cNvPr name="Group 71" id="71"/>
          <p:cNvGrpSpPr/>
          <p:nvPr/>
        </p:nvGrpSpPr>
        <p:grpSpPr>
          <a:xfrm rot="0">
            <a:off x="3689792" y="6011950"/>
            <a:ext cx="2103084" cy="1129417"/>
            <a:chOff x="0" y="0"/>
            <a:chExt cx="2804112" cy="1505890"/>
          </a:xfrm>
        </p:grpSpPr>
        <p:sp>
          <p:nvSpPr>
            <p:cNvPr name="Freeform 72" id="72"/>
            <p:cNvSpPr/>
            <p:nvPr/>
          </p:nvSpPr>
          <p:spPr>
            <a:xfrm flipH="false" flipV="false">
              <a:off x="28575" y="28575"/>
              <a:ext cx="2747010" cy="1448689"/>
            </a:xfrm>
            <a:custGeom>
              <a:avLst/>
              <a:gdLst/>
              <a:ahLst/>
              <a:cxnLst/>
              <a:rect r="r" b="b" t="t" l="l"/>
              <a:pathLst>
                <a:path h="1448689" w="2747010">
                  <a:moveTo>
                    <a:pt x="0" y="0"/>
                  </a:moveTo>
                  <a:lnTo>
                    <a:pt x="2747010" y="0"/>
                  </a:lnTo>
                  <a:lnTo>
                    <a:pt x="2747010" y="1448689"/>
                  </a:lnTo>
                  <a:lnTo>
                    <a:pt x="0" y="1448689"/>
                  </a:lnTo>
                  <a:close/>
                </a:path>
              </a:pathLst>
            </a:custGeom>
            <a:solidFill>
              <a:srgbClr val="FFFFFF"/>
            </a:solidFill>
          </p:spPr>
        </p:sp>
        <p:sp>
          <p:nvSpPr>
            <p:cNvPr name="Freeform 73" id="73"/>
            <p:cNvSpPr/>
            <p:nvPr/>
          </p:nvSpPr>
          <p:spPr>
            <a:xfrm flipH="false" flipV="false">
              <a:off x="0" y="0"/>
              <a:ext cx="2804160" cy="1505839"/>
            </a:xfrm>
            <a:custGeom>
              <a:avLst/>
              <a:gdLst/>
              <a:ahLst/>
              <a:cxnLst/>
              <a:rect r="r" b="b" t="t" l="l"/>
              <a:pathLst>
                <a:path h="1505839" w="2804160">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71775" y="0"/>
                  </a:moveTo>
                  <a:lnTo>
                    <a:pt x="2775585" y="0"/>
                  </a:lnTo>
                  <a:cubicBezTo>
                    <a:pt x="2791333" y="0"/>
                    <a:pt x="2804160" y="12827"/>
                    <a:pt x="2804160" y="28575"/>
                  </a:cubicBezTo>
                  <a:lnTo>
                    <a:pt x="2804160" y="81915"/>
                  </a:lnTo>
                  <a:lnTo>
                    <a:pt x="2747010" y="81915"/>
                  </a:lnTo>
                  <a:lnTo>
                    <a:pt x="2747010" y="28575"/>
                  </a:lnTo>
                  <a:lnTo>
                    <a:pt x="2775585" y="28575"/>
                  </a:lnTo>
                  <a:lnTo>
                    <a:pt x="2775585" y="57150"/>
                  </a:lnTo>
                  <a:lnTo>
                    <a:pt x="2771775" y="57150"/>
                  </a:lnTo>
                  <a:close/>
                  <a:moveTo>
                    <a:pt x="2804160" y="139065"/>
                  </a:moveTo>
                  <a:lnTo>
                    <a:pt x="2804160" y="196215"/>
                  </a:lnTo>
                  <a:lnTo>
                    <a:pt x="2747010" y="196215"/>
                  </a:lnTo>
                  <a:lnTo>
                    <a:pt x="2747010" y="139065"/>
                  </a:lnTo>
                  <a:close/>
                  <a:moveTo>
                    <a:pt x="2804160" y="253365"/>
                  </a:moveTo>
                  <a:lnTo>
                    <a:pt x="2804160" y="310515"/>
                  </a:lnTo>
                  <a:lnTo>
                    <a:pt x="2747010" y="310515"/>
                  </a:lnTo>
                  <a:lnTo>
                    <a:pt x="2747010" y="253365"/>
                  </a:lnTo>
                  <a:close/>
                  <a:moveTo>
                    <a:pt x="2804160" y="367665"/>
                  </a:moveTo>
                  <a:lnTo>
                    <a:pt x="2804160" y="424815"/>
                  </a:lnTo>
                  <a:lnTo>
                    <a:pt x="2747010" y="424815"/>
                  </a:lnTo>
                  <a:lnTo>
                    <a:pt x="2747010" y="367665"/>
                  </a:lnTo>
                  <a:close/>
                  <a:moveTo>
                    <a:pt x="2804160" y="481965"/>
                  </a:moveTo>
                  <a:lnTo>
                    <a:pt x="2804160" y="539115"/>
                  </a:lnTo>
                  <a:lnTo>
                    <a:pt x="2747010" y="539115"/>
                  </a:lnTo>
                  <a:lnTo>
                    <a:pt x="2747010" y="481965"/>
                  </a:lnTo>
                  <a:close/>
                  <a:moveTo>
                    <a:pt x="2804160" y="596265"/>
                  </a:moveTo>
                  <a:lnTo>
                    <a:pt x="2804160" y="653415"/>
                  </a:lnTo>
                  <a:lnTo>
                    <a:pt x="2747010" y="653415"/>
                  </a:lnTo>
                  <a:lnTo>
                    <a:pt x="2747010" y="596265"/>
                  </a:lnTo>
                  <a:close/>
                  <a:moveTo>
                    <a:pt x="2804160" y="710565"/>
                  </a:moveTo>
                  <a:lnTo>
                    <a:pt x="2804160" y="767715"/>
                  </a:lnTo>
                  <a:lnTo>
                    <a:pt x="2747010" y="767715"/>
                  </a:lnTo>
                  <a:lnTo>
                    <a:pt x="2747010" y="710565"/>
                  </a:lnTo>
                  <a:close/>
                  <a:moveTo>
                    <a:pt x="2804160" y="824865"/>
                  </a:moveTo>
                  <a:lnTo>
                    <a:pt x="2804160" y="882015"/>
                  </a:lnTo>
                  <a:lnTo>
                    <a:pt x="2747010" y="882015"/>
                  </a:lnTo>
                  <a:lnTo>
                    <a:pt x="2747010" y="824865"/>
                  </a:lnTo>
                  <a:close/>
                  <a:moveTo>
                    <a:pt x="2804160" y="939165"/>
                  </a:moveTo>
                  <a:lnTo>
                    <a:pt x="2804160" y="996315"/>
                  </a:lnTo>
                  <a:lnTo>
                    <a:pt x="2747010" y="996315"/>
                  </a:lnTo>
                  <a:lnTo>
                    <a:pt x="2747010" y="939165"/>
                  </a:lnTo>
                  <a:close/>
                  <a:moveTo>
                    <a:pt x="2804160" y="1053465"/>
                  </a:moveTo>
                  <a:lnTo>
                    <a:pt x="2804160" y="1110615"/>
                  </a:lnTo>
                  <a:lnTo>
                    <a:pt x="2747010" y="1110615"/>
                  </a:lnTo>
                  <a:lnTo>
                    <a:pt x="2747010" y="1053465"/>
                  </a:lnTo>
                  <a:close/>
                  <a:moveTo>
                    <a:pt x="2804160" y="1167765"/>
                  </a:moveTo>
                  <a:lnTo>
                    <a:pt x="2804160" y="1224915"/>
                  </a:lnTo>
                  <a:lnTo>
                    <a:pt x="2747010" y="1224915"/>
                  </a:lnTo>
                  <a:lnTo>
                    <a:pt x="2747010" y="1167765"/>
                  </a:lnTo>
                  <a:close/>
                  <a:moveTo>
                    <a:pt x="2804160" y="1282065"/>
                  </a:moveTo>
                  <a:lnTo>
                    <a:pt x="2804160" y="1339215"/>
                  </a:lnTo>
                  <a:lnTo>
                    <a:pt x="2747010" y="1339215"/>
                  </a:lnTo>
                  <a:lnTo>
                    <a:pt x="2747010" y="1282065"/>
                  </a:lnTo>
                  <a:close/>
                  <a:moveTo>
                    <a:pt x="2804160" y="1396365"/>
                  </a:moveTo>
                  <a:lnTo>
                    <a:pt x="2804160" y="1453515"/>
                  </a:lnTo>
                  <a:lnTo>
                    <a:pt x="2747010" y="1453515"/>
                  </a:lnTo>
                  <a:lnTo>
                    <a:pt x="2747010" y="1396365"/>
                  </a:lnTo>
                  <a:close/>
                  <a:moveTo>
                    <a:pt x="2742184" y="1505839"/>
                  </a:moveTo>
                  <a:lnTo>
                    <a:pt x="2685034" y="1505839"/>
                  </a:lnTo>
                  <a:lnTo>
                    <a:pt x="2685034" y="1448689"/>
                  </a:lnTo>
                  <a:lnTo>
                    <a:pt x="2742184" y="1448689"/>
                  </a:lnTo>
                  <a:close/>
                  <a:moveTo>
                    <a:pt x="2627884" y="1505839"/>
                  </a:moveTo>
                  <a:lnTo>
                    <a:pt x="2570734" y="1505839"/>
                  </a:lnTo>
                  <a:lnTo>
                    <a:pt x="2570734" y="1448689"/>
                  </a:lnTo>
                  <a:lnTo>
                    <a:pt x="2627884" y="1448689"/>
                  </a:lnTo>
                  <a:close/>
                  <a:moveTo>
                    <a:pt x="2513584" y="1505839"/>
                  </a:moveTo>
                  <a:lnTo>
                    <a:pt x="2456434" y="1505839"/>
                  </a:lnTo>
                  <a:lnTo>
                    <a:pt x="2456434" y="1448689"/>
                  </a:lnTo>
                  <a:lnTo>
                    <a:pt x="2513584" y="1448689"/>
                  </a:lnTo>
                  <a:close/>
                  <a:moveTo>
                    <a:pt x="2399284" y="1505839"/>
                  </a:moveTo>
                  <a:lnTo>
                    <a:pt x="2342134" y="1505839"/>
                  </a:lnTo>
                  <a:lnTo>
                    <a:pt x="2342134" y="1448689"/>
                  </a:lnTo>
                  <a:lnTo>
                    <a:pt x="2399284" y="1448689"/>
                  </a:lnTo>
                  <a:close/>
                  <a:moveTo>
                    <a:pt x="2284984" y="1505839"/>
                  </a:moveTo>
                  <a:lnTo>
                    <a:pt x="2227834" y="1505839"/>
                  </a:lnTo>
                  <a:lnTo>
                    <a:pt x="2227834" y="1448689"/>
                  </a:lnTo>
                  <a:lnTo>
                    <a:pt x="2284984" y="1448689"/>
                  </a:lnTo>
                  <a:close/>
                  <a:moveTo>
                    <a:pt x="2170684" y="1505839"/>
                  </a:moveTo>
                  <a:lnTo>
                    <a:pt x="2113534" y="1505839"/>
                  </a:lnTo>
                  <a:lnTo>
                    <a:pt x="2113534" y="1448689"/>
                  </a:lnTo>
                  <a:lnTo>
                    <a:pt x="2170684" y="1448689"/>
                  </a:lnTo>
                  <a:close/>
                  <a:moveTo>
                    <a:pt x="2056384" y="1505839"/>
                  </a:moveTo>
                  <a:lnTo>
                    <a:pt x="1999234" y="1505839"/>
                  </a:lnTo>
                  <a:lnTo>
                    <a:pt x="1999234" y="1448689"/>
                  </a:lnTo>
                  <a:lnTo>
                    <a:pt x="2056384" y="1448689"/>
                  </a:lnTo>
                  <a:close/>
                  <a:moveTo>
                    <a:pt x="1942084" y="1505839"/>
                  </a:moveTo>
                  <a:lnTo>
                    <a:pt x="1884934" y="1505839"/>
                  </a:lnTo>
                  <a:lnTo>
                    <a:pt x="1884934" y="1448689"/>
                  </a:lnTo>
                  <a:lnTo>
                    <a:pt x="1942084" y="1448689"/>
                  </a:lnTo>
                  <a:close/>
                  <a:moveTo>
                    <a:pt x="1827784" y="1505839"/>
                  </a:moveTo>
                  <a:lnTo>
                    <a:pt x="1770634" y="1505839"/>
                  </a:lnTo>
                  <a:lnTo>
                    <a:pt x="1770634" y="1448689"/>
                  </a:lnTo>
                  <a:lnTo>
                    <a:pt x="1827784" y="1448689"/>
                  </a:lnTo>
                  <a:close/>
                  <a:moveTo>
                    <a:pt x="1713484" y="1505839"/>
                  </a:moveTo>
                  <a:lnTo>
                    <a:pt x="1656334" y="1505839"/>
                  </a:lnTo>
                  <a:lnTo>
                    <a:pt x="1656334" y="1448689"/>
                  </a:lnTo>
                  <a:lnTo>
                    <a:pt x="1713484" y="1448689"/>
                  </a:lnTo>
                  <a:close/>
                  <a:moveTo>
                    <a:pt x="1599184" y="1505839"/>
                  </a:moveTo>
                  <a:lnTo>
                    <a:pt x="1542034" y="1505839"/>
                  </a:lnTo>
                  <a:lnTo>
                    <a:pt x="1542034" y="1448689"/>
                  </a:lnTo>
                  <a:lnTo>
                    <a:pt x="1599184" y="1448689"/>
                  </a:lnTo>
                  <a:close/>
                  <a:moveTo>
                    <a:pt x="1484884" y="1505839"/>
                  </a:moveTo>
                  <a:lnTo>
                    <a:pt x="1427734" y="1505839"/>
                  </a:lnTo>
                  <a:lnTo>
                    <a:pt x="1427734" y="1448689"/>
                  </a:lnTo>
                  <a:lnTo>
                    <a:pt x="1484884" y="1448689"/>
                  </a:lnTo>
                  <a:close/>
                  <a:moveTo>
                    <a:pt x="1370584" y="1505839"/>
                  </a:moveTo>
                  <a:lnTo>
                    <a:pt x="1313434" y="1505839"/>
                  </a:lnTo>
                  <a:lnTo>
                    <a:pt x="1313434" y="1448689"/>
                  </a:lnTo>
                  <a:lnTo>
                    <a:pt x="1370584" y="1448689"/>
                  </a:lnTo>
                  <a:close/>
                  <a:moveTo>
                    <a:pt x="1256284" y="1505839"/>
                  </a:moveTo>
                  <a:lnTo>
                    <a:pt x="1199134" y="1505839"/>
                  </a:lnTo>
                  <a:lnTo>
                    <a:pt x="1199134" y="1448689"/>
                  </a:lnTo>
                  <a:lnTo>
                    <a:pt x="1256284" y="1448689"/>
                  </a:lnTo>
                  <a:close/>
                  <a:moveTo>
                    <a:pt x="1141984" y="1505839"/>
                  </a:moveTo>
                  <a:lnTo>
                    <a:pt x="1084834" y="1505839"/>
                  </a:lnTo>
                  <a:lnTo>
                    <a:pt x="1084834" y="1448689"/>
                  </a:lnTo>
                  <a:lnTo>
                    <a:pt x="1141984" y="1448689"/>
                  </a:lnTo>
                  <a:close/>
                  <a:moveTo>
                    <a:pt x="1027684" y="1505839"/>
                  </a:moveTo>
                  <a:lnTo>
                    <a:pt x="970534" y="1505839"/>
                  </a:lnTo>
                  <a:lnTo>
                    <a:pt x="970534" y="1448689"/>
                  </a:lnTo>
                  <a:lnTo>
                    <a:pt x="1027684" y="1448689"/>
                  </a:lnTo>
                  <a:close/>
                  <a:moveTo>
                    <a:pt x="913384" y="1505839"/>
                  </a:moveTo>
                  <a:lnTo>
                    <a:pt x="856234" y="1505839"/>
                  </a:lnTo>
                  <a:lnTo>
                    <a:pt x="856234" y="1448689"/>
                  </a:lnTo>
                  <a:lnTo>
                    <a:pt x="913384" y="1448689"/>
                  </a:lnTo>
                  <a:close/>
                  <a:moveTo>
                    <a:pt x="799084" y="1505839"/>
                  </a:moveTo>
                  <a:lnTo>
                    <a:pt x="741934" y="1505839"/>
                  </a:lnTo>
                  <a:lnTo>
                    <a:pt x="741934" y="1448689"/>
                  </a:lnTo>
                  <a:lnTo>
                    <a:pt x="799084" y="1448689"/>
                  </a:lnTo>
                  <a:close/>
                  <a:moveTo>
                    <a:pt x="684784" y="1505839"/>
                  </a:moveTo>
                  <a:lnTo>
                    <a:pt x="627634" y="1505839"/>
                  </a:lnTo>
                  <a:lnTo>
                    <a:pt x="627634" y="1448689"/>
                  </a:lnTo>
                  <a:lnTo>
                    <a:pt x="684784" y="1448689"/>
                  </a:lnTo>
                  <a:close/>
                  <a:moveTo>
                    <a:pt x="570484" y="1505839"/>
                  </a:moveTo>
                  <a:lnTo>
                    <a:pt x="513334" y="1505839"/>
                  </a:lnTo>
                  <a:lnTo>
                    <a:pt x="513334" y="1448689"/>
                  </a:lnTo>
                  <a:lnTo>
                    <a:pt x="570484" y="1448689"/>
                  </a:lnTo>
                  <a:close/>
                  <a:moveTo>
                    <a:pt x="456184" y="1505839"/>
                  </a:moveTo>
                  <a:lnTo>
                    <a:pt x="399034" y="1505839"/>
                  </a:lnTo>
                  <a:lnTo>
                    <a:pt x="399034" y="1448689"/>
                  </a:lnTo>
                  <a:lnTo>
                    <a:pt x="456184" y="1448689"/>
                  </a:lnTo>
                  <a:close/>
                  <a:moveTo>
                    <a:pt x="341884" y="1505839"/>
                  </a:moveTo>
                  <a:lnTo>
                    <a:pt x="284734" y="1505839"/>
                  </a:lnTo>
                  <a:lnTo>
                    <a:pt x="284734" y="1448689"/>
                  </a:lnTo>
                  <a:lnTo>
                    <a:pt x="341884" y="1448689"/>
                  </a:lnTo>
                  <a:close/>
                  <a:moveTo>
                    <a:pt x="227584" y="1505839"/>
                  </a:moveTo>
                  <a:lnTo>
                    <a:pt x="170434" y="1505839"/>
                  </a:lnTo>
                  <a:lnTo>
                    <a:pt x="170434" y="1448689"/>
                  </a:lnTo>
                  <a:lnTo>
                    <a:pt x="227584" y="1448689"/>
                  </a:lnTo>
                  <a:close/>
                  <a:moveTo>
                    <a:pt x="113284" y="1505839"/>
                  </a:moveTo>
                  <a:lnTo>
                    <a:pt x="56134" y="1505839"/>
                  </a:lnTo>
                  <a:lnTo>
                    <a:pt x="56134" y="1448689"/>
                  </a:lnTo>
                  <a:lnTo>
                    <a:pt x="113284" y="1448689"/>
                  </a:lnTo>
                  <a:close/>
                  <a:moveTo>
                    <a:pt x="0" y="1447673"/>
                  </a:moveTo>
                  <a:lnTo>
                    <a:pt x="0" y="1390523"/>
                  </a:lnTo>
                  <a:lnTo>
                    <a:pt x="57150" y="1390523"/>
                  </a:lnTo>
                  <a:lnTo>
                    <a:pt x="57150" y="1447673"/>
                  </a:lnTo>
                  <a:close/>
                  <a:moveTo>
                    <a:pt x="0" y="1333373"/>
                  </a:moveTo>
                  <a:lnTo>
                    <a:pt x="0" y="1276223"/>
                  </a:lnTo>
                  <a:lnTo>
                    <a:pt x="57150" y="1276223"/>
                  </a:lnTo>
                  <a:lnTo>
                    <a:pt x="57150" y="1333373"/>
                  </a:lnTo>
                  <a:close/>
                  <a:moveTo>
                    <a:pt x="0" y="1219073"/>
                  </a:moveTo>
                  <a:lnTo>
                    <a:pt x="0" y="1161923"/>
                  </a:lnTo>
                  <a:lnTo>
                    <a:pt x="57150" y="1161923"/>
                  </a:lnTo>
                  <a:lnTo>
                    <a:pt x="57150" y="1219073"/>
                  </a:lnTo>
                  <a:close/>
                  <a:moveTo>
                    <a:pt x="0" y="1104773"/>
                  </a:moveTo>
                  <a:lnTo>
                    <a:pt x="0" y="1047623"/>
                  </a:lnTo>
                  <a:lnTo>
                    <a:pt x="57150" y="1047623"/>
                  </a:lnTo>
                  <a:lnTo>
                    <a:pt x="57150" y="1104773"/>
                  </a:lnTo>
                  <a:close/>
                  <a:moveTo>
                    <a:pt x="0" y="990473"/>
                  </a:moveTo>
                  <a:lnTo>
                    <a:pt x="0" y="933323"/>
                  </a:lnTo>
                  <a:lnTo>
                    <a:pt x="57150" y="933323"/>
                  </a:lnTo>
                  <a:lnTo>
                    <a:pt x="57150" y="990473"/>
                  </a:lnTo>
                  <a:close/>
                  <a:moveTo>
                    <a:pt x="0" y="876173"/>
                  </a:moveTo>
                  <a:lnTo>
                    <a:pt x="0" y="819023"/>
                  </a:lnTo>
                  <a:lnTo>
                    <a:pt x="57150" y="819023"/>
                  </a:lnTo>
                  <a:lnTo>
                    <a:pt x="57150" y="876173"/>
                  </a:lnTo>
                  <a:close/>
                  <a:moveTo>
                    <a:pt x="0" y="761873"/>
                  </a:moveTo>
                  <a:lnTo>
                    <a:pt x="0" y="704723"/>
                  </a:lnTo>
                  <a:lnTo>
                    <a:pt x="57150" y="704723"/>
                  </a:lnTo>
                  <a:lnTo>
                    <a:pt x="57150" y="761873"/>
                  </a:lnTo>
                  <a:close/>
                  <a:moveTo>
                    <a:pt x="0" y="647573"/>
                  </a:moveTo>
                  <a:lnTo>
                    <a:pt x="0" y="590423"/>
                  </a:lnTo>
                  <a:lnTo>
                    <a:pt x="57150" y="590423"/>
                  </a:lnTo>
                  <a:lnTo>
                    <a:pt x="57150" y="647573"/>
                  </a:lnTo>
                  <a:close/>
                  <a:moveTo>
                    <a:pt x="0" y="533273"/>
                  </a:moveTo>
                  <a:lnTo>
                    <a:pt x="0" y="476123"/>
                  </a:lnTo>
                  <a:lnTo>
                    <a:pt x="57150" y="476123"/>
                  </a:lnTo>
                  <a:lnTo>
                    <a:pt x="57150" y="533273"/>
                  </a:lnTo>
                  <a:close/>
                  <a:moveTo>
                    <a:pt x="0" y="418973"/>
                  </a:moveTo>
                  <a:lnTo>
                    <a:pt x="0" y="361823"/>
                  </a:lnTo>
                  <a:lnTo>
                    <a:pt x="57150" y="361823"/>
                  </a:lnTo>
                  <a:lnTo>
                    <a:pt x="57150" y="418973"/>
                  </a:lnTo>
                  <a:close/>
                  <a:moveTo>
                    <a:pt x="0" y="304673"/>
                  </a:moveTo>
                  <a:lnTo>
                    <a:pt x="0" y="247523"/>
                  </a:lnTo>
                  <a:lnTo>
                    <a:pt x="57150" y="247523"/>
                  </a:lnTo>
                  <a:lnTo>
                    <a:pt x="57150" y="304673"/>
                  </a:lnTo>
                  <a:close/>
                  <a:moveTo>
                    <a:pt x="0" y="190373"/>
                  </a:moveTo>
                  <a:lnTo>
                    <a:pt x="0" y="133223"/>
                  </a:lnTo>
                  <a:lnTo>
                    <a:pt x="57150" y="133223"/>
                  </a:lnTo>
                  <a:lnTo>
                    <a:pt x="57150" y="190373"/>
                  </a:lnTo>
                  <a:close/>
                  <a:moveTo>
                    <a:pt x="0" y="76073"/>
                  </a:moveTo>
                  <a:lnTo>
                    <a:pt x="0" y="28575"/>
                  </a:lnTo>
                  <a:cubicBezTo>
                    <a:pt x="0" y="12827"/>
                    <a:pt x="12827" y="0"/>
                    <a:pt x="28575" y="0"/>
                  </a:cubicBezTo>
                  <a:lnTo>
                    <a:pt x="85725" y="0"/>
                  </a:lnTo>
                  <a:lnTo>
                    <a:pt x="85725" y="57150"/>
                  </a:lnTo>
                  <a:lnTo>
                    <a:pt x="28575" y="57150"/>
                  </a:lnTo>
                  <a:lnTo>
                    <a:pt x="28575" y="28575"/>
                  </a:lnTo>
                  <a:lnTo>
                    <a:pt x="57150" y="28575"/>
                  </a:lnTo>
                  <a:lnTo>
                    <a:pt x="57150" y="76073"/>
                  </a:lnTo>
                  <a:close/>
                </a:path>
              </a:pathLst>
            </a:custGeom>
            <a:solidFill>
              <a:srgbClr val="FA6400"/>
            </a:solidFill>
          </p:spPr>
        </p:sp>
        <p:sp>
          <p:nvSpPr>
            <p:cNvPr name="TextBox 74" id="74"/>
            <p:cNvSpPr txBox="true"/>
            <p:nvPr/>
          </p:nvSpPr>
          <p:spPr>
            <a:xfrm>
              <a:off x="0" y="-9525"/>
              <a:ext cx="2804112" cy="1515415"/>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Do Sensor</a:t>
              </a:r>
            </a:p>
          </p:txBody>
        </p:sp>
      </p:grpSp>
      <p:grpSp>
        <p:nvGrpSpPr>
          <p:cNvPr name="Group 75" id="75"/>
          <p:cNvGrpSpPr/>
          <p:nvPr/>
        </p:nvGrpSpPr>
        <p:grpSpPr>
          <a:xfrm rot="0">
            <a:off x="7993681" y="2353645"/>
            <a:ext cx="2117194" cy="1199973"/>
            <a:chOff x="0" y="0"/>
            <a:chExt cx="2822926" cy="1599964"/>
          </a:xfrm>
        </p:grpSpPr>
        <p:sp>
          <p:nvSpPr>
            <p:cNvPr name="Freeform 76" id="76"/>
            <p:cNvSpPr/>
            <p:nvPr/>
          </p:nvSpPr>
          <p:spPr>
            <a:xfrm flipH="false" flipV="false">
              <a:off x="28575" y="28575"/>
              <a:ext cx="2765806" cy="1542796"/>
            </a:xfrm>
            <a:custGeom>
              <a:avLst/>
              <a:gdLst/>
              <a:ahLst/>
              <a:cxnLst/>
              <a:rect r="r" b="b" t="t" l="l"/>
              <a:pathLst>
                <a:path h="1542796" w="2765806">
                  <a:moveTo>
                    <a:pt x="0" y="0"/>
                  </a:moveTo>
                  <a:lnTo>
                    <a:pt x="2504567" y="0"/>
                  </a:lnTo>
                  <a:lnTo>
                    <a:pt x="2765806" y="257175"/>
                  </a:lnTo>
                  <a:lnTo>
                    <a:pt x="2765806" y="1542796"/>
                  </a:lnTo>
                  <a:lnTo>
                    <a:pt x="0" y="1542796"/>
                  </a:lnTo>
                  <a:close/>
                </a:path>
              </a:pathLst>
            </a:custGeom>
            <a:solidFill>
              <a:srgbClr val="FFFFFF"/>
            </a:solidFill>
          </p:spPr>
        </p:sp>
        <p:sp>
          <p:nvSpPr>
            <p:cNvPr name="Freeform 77" id="77"/>
            <p:cNvSpPr/>
            <p:nvPr/>
          </p:nvSpPr>
          <p:spPr>
            <a:xfrm flipH="false" flipV="false">
              <a:off x="0" y="0"/>
              <a:ext cx="2822956" cy="1599946"/>
            </a:xfrm>
            <a:custGeom>
              <a:avLst/>
              <a:gdLst/>
              <a:ahLst/>
              <a:cxnLst/>
              <a:rect r="r" b="b" t="t" l="l"/>
              <a:pathLst>
                <a:path h="1599946" w="2822956">
                  <a:moveTo>
                    <a:pt x="28575" y="0"/>
                  </a:moveTo>
                  <a:lnTo>
                    <a:pt x="2533142" y="0"/>
                  </a:lnTo>
                  <a:cubicBezTo>
                    <a:pt x="2540635" y="0"/>
                    <a:pt x="2547874" y="2921"/>
                    <a:pt x="2553208" y="8255"/>
                  </a:cubicBezTo>
                  <a:lnTo>
                    <a:pt x="2814447" y="265430"/>
                  </a:lnTo>
                  <a:cubicBezTo>
                    <a:pt x="2819908" y="270764"/>
                    <a:pt x="2822956" y="278130"/>
                    <a:pt x="2822956" y="285750"/>
                  </a:cubicBezTo>
                  <a:lnTo>
                    <a:pt x="2822956" y="1571371"/>
                  </a:lnTo>
                  <a:cubicBezTo>
                    <a:pt x="2822956" y="1587119"/>
                    <a:pt x="2810129" y="1599946"/>
                    <a:pt x="2794381" y="1599946"/>
                  </a:cubicBezTo>
                  <a:lnTo>
                    <a:pt x="28575" y="1599946"/>
                  </a:lnTo>
                  <a:cubicBezTo>
                    <a:pt x="12827" y="1599946"/>
                    <a:pt x="0" y="1587119"/>
                    <a:pt x="0" y="1571371"/>
                  </a:cubicBezTo>
                  <a:lnTo>
                    <a:pt x="0" y="28575"/>
                  </a:lnTo>
                  <a:cubicBezTo>
                    <a:pt x="0" y="12827"/>
                    <a:pt x="12827" y="0"/>
                    <a:pt x="28575" y="0"/>
                  </a:cubicBezTo>
                  <a:moveTo>
                    <a:pt x="28575" y="57150"/>
                  </a:moveTo>
                  <a:lnTo>
                    <a:pt x="28575" y="28575"/>
                  </a:lnTo>
                  <a:lnTo>
                    <a:pt x="57150" y="28575"/>
                  </a:lnTo>
                  <a:lnTo>
                    <a:pt x="57150" y="1571371"/>
                  </a:lnTo>
                  <a:lnTo>
                    <a:pt x="28575" y="1571371"/>
                  </a:lnTo>
                  <a:lnTo>
                    <a:pt x="28575" y="1542796"/>
                  </a:lnTo>
                  <a:lnTo>
                    <a:pt x="2794381" y="1542796"/>
                  </a:lnTo>
                  <a:lnTo>
                    <a:pt x="2794381" y="1571371"/>
                  </a:lnTo>
                  <a:lnTo>
                    <a:pt x="2765806" y="1571371"/>
                  </a:lnTo>
                  <a:lnTo>
                    <a:pt x="2765806" y="285750"/>
                  </a:lnTo>
                  <a:lnTo>
                    <a:pt x="2794381" y="285750"/>
                  </a:lnTo>
                  <a:lnTo>
                    <a:pt x="2774315" y="306070"/>
                  </a:lnTo>
                  <a:lnTo>
                    <a:pt x="2513076" y="48895"/>
                  </a:lnTo>
                  <a:lnTo>
                    <a:pt x="2533142" y="28575"/>
                  </a:lnTo>
                  <a:lnTo>
                    <a:pt x="2533142" y="57150"/>
                  </a:lnTo>
                  <a:lnTo>
                    <a:pt x="28575" y="57150"/>
                  </a:lnTo>
                  <a:close/>
                </a:path>
              </a:pathLst>
            </a:custGeom>
            <a:solidFill>
              <a:srgbClr val="EE7661"/>
            </a:solidFill>
          </p:spPr>
        </p:sp>
        <p:sp>
          <p:nvSpPr>
            <p:cNvPr name="TextBox 78" id="78"/>
            <p:cNvSpPr txBox="true"/>
            <p:nvPr/>
          </p:nvSpPr>
          <p:spPr>
            <a:xfrm>
              <a:off x="0" y="-19050"/>
              <a:ext cx="2822926" cy="1619014"/>
            </a:xfrm>
            <a:prstGeom prst="rect">
              <a:avLst/>
            </a:prstGeom>
          </p:spPr>
          <p:txBody>
            <a:bodyPr anchor="ctr" rtlCol="false" tIns="50800" lIns="50800" bIns="50800" rIns="50800"/>
            <a:lstStyle/>
            <a:p>
              <a:pPr algn="ctr">
                <a:lnSpc>
                  <a:spcPts val="3240"/>
                </a:lnSpc>
              </a:pPr>
              <a:r>
                <a:rPr lang="en-US" sz="2700">
                  <a:solidFill>
                    <a:srgbClr val="000000"/>
                  </a:solidFill>
                  <a:latin typeface="Arimo Bold"/>
                </a:rPr>
                <a:t>Model</a:t>
              </a:r>
            </a:p>
          </p:txBody>
        </p:sp>
      </p:grpSp>
      <p:grpSp>
        <p:nvGrpSpPr>
          <p:cNvPr name="Group 79" id="79"/>
          <p:cNvGrpSpPr/>
          <p:nvPr/>
        </p:nvGrpSpPr>
        <p:grpSpPr>
          <a:xfrm rot="0">
            <a:off x="8795810" y="3522662"/>
            <a:ext cx="555272" cy="865715"/>
            <a:chOff x="0" y="0"/>
            <a:chExt cx="740362" cy="1154286"/>
          </a:xfrm>
        </p:grpSpPr>
        <p:sp>
          <p:nvSpPr>
            <p:cNvPr name="Freeform 80" id="80"/>
            <p:cNvSpPr/>
            <p:nvPr/>
          </p:nvSpPr>
          <p:spPr>
            <a:xfrm flipH="false" flipV="false">
              <a:off x="12700" y="12700"/>
              <a:ext cx="715010" cy="1128903"/>
            </a:xfrm>
            <a:custGeom>
              <a:avLst/>
              <a:gdLst/>
              <a:ahLst/>
              <a:cxnLst/>
              <a:rect r="r" b="b" t="t" l="l"/>
              <a:pathLst>
                <a:path h="1128903" w="715010">
                  <a:moveTo>
                    <a:pt x="0" y="766826"/>
                  </a:moveTo>
                  <a:lnTo>
                    <a:pt x="178689" y="766826"/>
                  </a:lnTo>
                  <a:lnTo>
                    <a:pt x="178689" y="0"/>
                  </a:lnTo>
                  <a:lnTo>
                    <a:pt x="536194" y="0"/>
                  </a:lnTo>
                  <a:lnTo>
                    <a:pt x="536194" y="766826"/>
                  </a:lnTo>
                  <a:lnTo>
                    <a:pt x="715010" y="766826"/>
                  </a:lnTo>
                  <a:lnTo>
                    <a:pt x="357505" y="1128903"/>
                  </a:lnTo>
                  <a:close/>
                </a:path>
              </a:pathLst>
            </a:custGeom>
            <a:solidFill>
              <a:srgbClr val="C097F8"/>
            </a:solidFill>
          </p:spPr>
        </p:sp>
        <p:sp>
          <p:nvSpPr>
            <p:cNvPr name="Freeform 81" id="81"/>
            <p:cNvSpPr/>
            <p:nvPr/>
          </p:nvSpPr>
          <p:spPr>
            <a:xfrm flipH="false" flipV="false">
              <a:off x="-1016" y="0"/>
              <a:ext cx="742315" cy="1154303"/>
            </a:xfrm>
            <a:custGeom>
              <a:avLst/>
              <a:gdLst/>
              <a:ahLst/>
              <a:cxnLst/>
              <a:rect r="r" b="b" t="t" l="l"/>
              <a:pathLst>
                <a:path h="1154303" w="742315">
                  <a:moveTo>
                    <a:pt x="13716" y="766826"/>
                  </a:moveTo>
                  <a:lnTo>
                    <a:pt x="192405" y="766826"/>
                  </a:lnTo>
                  <a:lnTo>
                    <a:pt x="192405" y="779526"/>
                  </a:lnTo>
                  <a:lnTo>
                    <a:pt x="179705" y="779526"/>
                  </a:lnTo>
                  <a:lnTo>
                    <a:pt x="179705" y="12700"/>
                  </a:lnTo>
                  <a:cubicBezTo>
                    <a:pt x="179705" y="5715"/>
                    <a:pt x="185420" y="0"/>
                    <a:pt x="192405" y="0"/>
                  </a:cubicBezTo>
                  <a:lnTo>
                    <a:pt x="549910" y="0"/>
                  </a:lnTo>
                  <a:cubicBezTo>
                    <a:pt x="556895" y="0"/>
                    <a:pt x="562610" y="5715"/>
                    <a:pt x="562610" y="12700"/>
                  </a:cubicBezTo>
                  <a:lnTo>
                    <a:pt x="562610" y="779526"/>
                  </a:lnTo>
                  <a:lnTo>
                    <a:pt x="549910" y="779526"/>
                  </a:lnTo>
                  <a:lnTo>
                    <a:pt x="549910" y="766826"/>
                  </a:lnTo>
                  <a:lnTo>
                    <a:pt x="728726" y="766826"/>
                  </a:lnTo>
                  <a:cubicBezTo>
                    <a:pt x="733806" y="766826"/>
                    <a:pt x="738505" y="769874"/>
                    <a:pt x="740410" y="774573"/>
                  </a:cubicBezTo>
                  <a:cubicBezTo>
                    <a:pt x="742315" y="779272"/>
                    <a:pt x="741299" y="784733"/>
                    <a:pt x="737743" y="788416"/>
                  </a:cubicBezTo>
                  <a:lnTo>
                    <a:pt x="380238" y="1150493"/>
                  </a:lnTo>
                  <a:cubicBezTo>
                    <a:pt x="377825" y="1152906"/>
                    <a:pt x="374650" y="1154303"/>
                    <a:pt x="371221" y="1154303"/>
                  </a:cubicBezTo>
                  <a:cubicBezTo>
                    <a:pt x="367792" y="1154303"/>
                    <a:pt x="364617" y="1152906"/>
                    <a:pt x="362204" y="1150493"/>
                  </a:cubicBezTo>
                  <a:lnTo>
                    <a:pt x="4699" y="788416"/>
                  </a:lnTo>
                  <a:cubicBezTo>
                    <a:pt x="1143" y="784860"/>
                    <a:pt x="0" y="779399"/>
                    <a:pt x="2032" y="774700"/>
                  </a:cubicBezTo>
                  <a:cubicBezTo>
                    <a:pt x="4064" y="770001"/>
                    <a:pt x="8636" y="766953"/>
                    <a:pt x="13716" y="766953"/>
                  </a:cubicBezTo>
                  <a:moveTo>
                    <a:pt x="13716" y="792353"/>
                  </a:moveTo>
                  <a:lnTo>
                    <a:pt x="13716" y="779653"/>
                  </a:lnTo>
                  <a:lnTo>
                    <a:pt x="22733" y="770763"/>
                  </a:lnTo>
                  <a:lnTo>
                    <a:pt x="380238" y="1132713"/>
                  </a:lnTo>
                  <a:lnTo>
                    <a:pt x="371221" y="1141603"/>
                  </a:lnTo>
                  <a:lnTo>
                    <a:pt x="362204" y="1132713"/>
                  </a:lnTo>
                  <a:lnTo>
                    <a:pt x="719582" y="770636"/>
                  </a:lnTo>
                  <a:lnTo>
                    <a:pt x="728599" y="779526"/>
                  </a:lnTo>
                  <a:lnTo>
                    <a:pt x="728599" y="792226"/>
                  </a:lnTo>
                  <a:lnTo>
                    <a:pt x="549910" y="792226"/>
                  </a:lnTo>
                  <a:cubicBezTo>
                    <a:pt x="542925" y="792226"/>
                    <a:pt x="537210" y="786511"/>
                    <a:pt x="537210" y="779526"/>
                  </a:cubicBezTo>
                  <a:lnTo>
                    <a:pt x="537210" y="12700"/>
                  </a:lnTo>
                  <a:lnTo>
                    <a:pt x="549910" y="12700"/>
                  </a:lnTo>
                  <a:lnTo>
                    <a:pt x="549910" y="25400"/>
                  </a:lnTo>
                  <a:lnTo>
                    <a:pt x="192405" y="25400"/>
                  </a:lnTo>
                  <a:lnTo>
                    <a:pt x="192405" y="12700"/>
                  </a:lnTo>
                  <a:lnTo>
                    <a:pt x="205105" y="12700"/>
                  </a:lnTo>
                  <a:lnTo>
                    <a:pt x="205105" y="779526"/>
                  </a:lnTo>
                  <a:cubicBezTo>
                    <a:pt x="205105" y="786511"/>
                    <a:pt x="199390" y="792226"/>
                    <a:pt x="192405" y="792226"/>
                  </a:cubicBezTo>
                  <a:lnTo>
                    <a:pt x="13716" y="792226"/>
                  </a:lnTo>
                  <a:close/>
                </a:path>
              </a:pathLst>
            </a:custGeom>
            <a:solidFill>
              <a:srgbClr val="4F3D69"/>
            </a:solidFill>
          </p:spPr>
        </p:sp>
      </p:grpSp>
      <p:grpSp>
        <p:nvGrpSpPr>
          <p:cNvPr name="Group 82" id="82"/>
          <p:cNvGrpSpPr/>
          <p:nvPr/>
        </p:nvGrpSpPr>
        <p:grpSpPr>
          <a:xfrm rot="0">
            <a:off x="7799651" y="6775714"/>
            <a:ext cx="2625195" cy="1157640"/>
            <a:chOff x="0" y="0"/>
            <a:chExt cx="3500260" cy="1543520"/>
          </a:xfrm>
        </p:grpSpPr>
        <p:sp>
          <p:nvSpPr>
            <p:cNvPr name="Freeform 83" id="83"/>
            <p:cNvSpPr/>
            <p:nvPr/>
          </p:nvSpPr>
          <p:spPr>
            <a:xfrm flipH="false" flipV="false">
              <a:off x="28575" y="28575"/>
              <a:ext cx="3443224" cy="1486408"/>
            </a:xfrm>
            <a:custGeom>
              <a:avLst/>
              <a:gdLst/>
              <a:ahLst/>
              <a:cxnLst/>
              <a:rect r="r" b="b" t="t" l="l"/>
              <a:pathLst>
                <a:path h="1486408" w="3443224">
                  <a:moveTo>
                    <a:pt x="0" y="247777"/>
                  </a:moveTo>
                  <a:cubicBezTo>
                    <a:pt x="0" y="110998"/>
                    <a:pt x="113284" y="0"/>
                    <a:pt x="253111" y="0"/>
                  </a:cubicBezTo>
                  <a:lnTo>
                    <a:pt x="3190113" y="0"/>
                  </a:lnTo>
                  <a:cubicBezTo>
                    <a:pt x="3329813" y="0"/>
                    <a:pt x="3443224" y="110871"/>
                    <a:pt x="3443224" y="247777"/>
                  </a:cubicBezTo>
                  <a:lnTo>
                    <a:pt x="3443224" y="1238631"/>
                  </a:lnTo>
                  <a:cubicBezTo>
                    <a:pt x="3443224" y="1375410"/>
                    <a:pt x="3329940" y="1486408"/>
                    <a:pt x="3190113" y="1486408"/>
                  </a:cubicBezTo>
                  <a:lnTo>
                    <a:pt x="253111" y="1486408"/>
                  </a:lnTo>
                  <a:cubicBezTo>
                    <a:pt x="113411" y="1486408"/>
                    <a:pt x="0" y="1375537"/>
                    <a:pt x="0" y="1238631"/>
                  </a:cubicBezTo>
                  <a:close/>
                </a:path>
              </a:pathLst>
            </a:custGeom>
            <a:solidFill>
              <a:srgbClr val="FFFFFF"/>
            </a:solidFill>
          </p:spPr>
        </p:sp>
        <p:sp>
          <p:nvSpPr>
            <p:cNvPr name="Freeform 84" id="84"/>
            <p:cNvSpPr/>
            <p:nvPr/>
          </p:nvSpPr>
          <p:spPr>
            <a:xfrm flipH="false" flipV="false">
              <a:off x="0" y="0"/>
              <a:ext cx="3500374" cy="1543558"/>
            </a:xfrm>
            <a:custGeom>
              <a:avLst/>
              <a:gdLst/>
              <a:ahLst/>
              <a:cxnLst/>
              <a:rect r="r" b="b" t="t" l="l"/>
              <a:pathLst>
                <a:path h="1543558" w="3500374">
                  <a:moveTo>
                    <a:pt x="0" y="276352"/>
                  </a:moveTo>
                  <a:cubicBezTo>
                    <a:pt x="0" y="123190"/>
                    <a:pt x="126619" y="0"/>
                    <a:pt x="281686" y="0"/>
                  </a:cubicBezTo>
                  <a:lnTo>
                    <a:pt x="3218688" y="0"/>
                  </a:lnTo>
                  <a:lnTo>
                    <a:pt x="3218688" y="28575"/>
                  </a:lnTo>
                  <a:lnTo>
                    <a:pt x="3218688" y="0"/>
                  </a:lnTo>
                  <a:cubicBezTo>
                    <a:pt x="3373628" y="0"/>
                    <a:pt x="3500374" y="123190"/>
                    <a:pt x="3500374" y="276352"/>
                  </a:cubicBezTo>
                  <a:lnTo>
                    <a:pt x="3471799" y="276352"/>
                  </a:lnTo>
                  <a:lnTo>
                    <a:pt x="3500374" y="276352"/>
                  </a:lnTo>
                  <a:lnTo>
                    <a:pt x="3500374" y="1267206"/>
                  </a:lnTo>
                  <a:lnTo>
                    <a:pt x="3471799" y="1267206"/>
                  </a:lnTo>
                  <a:lnTo>
                    <a:pt x="3500374" y="1267206"/>
                  </a:lnTo>
                  <a:cubicBezTo>
                    <a:pt x="3500374" y="1420368"/>
                    <a:pt x="3373755" y="1543558"/>
                    <a:pt x="3218688" y="1543558"/>
                  </a:cubicBezTo>
                  <a:lnTo>
                    <a:pt x="3218688" y="1514983"/>
                  </a:lnTo>
                  <a:lnTo>
                    <a:pt x="3218688" y="1543558"/>
                  </a:lnTo>
                  <a:lnTo>
                    <a:pt x="281686" y="1543558"/>
                  </a:lnTo>
                  <a:lnTo>
                    <a:pt x="281686" y="1514983"/>
                  </a:lnTo>
                  <a:lnTo>
                    <a:pt x="281686" y="1543558"/>
                  </a:lnTo>
                  <a:cubicBezTo>
                    <a:pt x="126619" y="1543558"/>
                    <a:pt x="0" y="1420368"/>
                    <a:pt x="0" y="1267206"/>
                  </a:cubicBezTo>
                  <a:lnTo>
                    <a:pt x="0" y="276352"/>
                  </a:lnTo>
                  <a:lnTo>
                    <a:pt x="28575" y="276352"/>
                  </a:lnTo>
                  <a:lnTo>
                    <a:pt x="0" y="276352"/>
                  </a:lnTo>
                  <a:moveTo>
                    <a:pt x="57150" y="276352"/>
                  </a:moveTo>
                  <a:lnTo>
                    <a:pt x="57150" y="1267206"/>
                  </a:lnTo>
                  <a:lnTo>
                    <a:pt x="28575" y="1267206"/>
                  </a:lnTo>
                  <a:lnTo>
                    <a:pt x="57150" y="1267206"/>
                  </a:lnTo>
                  <a:cubicBezTo>
                    <a:pt x="57150" y="1387729"/>
                    <a:pt x="157099" y="1486408"/>
                    <a:pt x="281686" y="1486408"/>
                  </a:cubicBezTo>
                  <a:lnTo>
                    <a:pt x="3218688" y="1486408"/>
                  </a:lnTo>
                  <a:cubicBezTo>
                    <a:pt x="3343275" y="1486408"/>
                    <a:pt x="3443224" y="1387729"/>
                    <a:pt x="3443224" y="1267206"/>
                  </a:cubicBezTo>
                  <a:lnTo>
                    <a:pt x="3443224" y="276352"/>
                  </a:lnTo>
                  <a:cubicBezTo>
                    <a:pt x="3443224" y="155829"/>
                    <a:pt x="3343275" y="57150"/>
                    <a:pt x="3218688" y="57150"/>
                  </a:cubicBezTo>
                  <a:lnTo>
                    <a:pt x="281686" y="57150"/>
                  </a:lnTo>
                  <a:lnTo>
                    <a:pt x="281686" y="28575"/>
                  </a:lnTo>
                  <a:lnTo>
                    <a:pt x="281686" y="57150"/>
                  </a:lnTo>
                  <a:cubicBezTo>
                    <a:pt x="157099" y="57150"/>
                    <a:pt x="57150" y="155829"/>
                    <a:pt x="57150" y="276352"/>
                  </a:cubicBezTo>
                  <a:close/>
                </a:path>
              </a:pathLst>
            </a:custGeom>
            <a:solidFill>
              <a:srgbClr val="4E91F0"/>
            </a:solidFill>
          </p:spPr>
        </p:sp>
        <p:sp>
          <p:nvSpPr>
            <p:cNvPr name="TextBox 85" id="85"/>
            <p:cNvSpPr txBox="true"/>
            <p:nvPr/>
          </p:nvSpPr>
          <p:spPr>
            <a:xfrm>
              <a:off x="0" y="-9525"/>
              <a:ext cx="3500260" cy="1553045"/>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Food D</a:t>
              </a:r>
              <a:r>
                <a:rPr lang="en-US" sz="2100">
                  <a:solidFill>
                    <a:srgbClr val="202124"/>
                  </a:solidFill>
                  <a:latin typeface="Arimo Bold"/>
                </a:rPr>
                <a:t>ispenser</a:t>
              </a:r>
            </a:p>
          </p:txBody>
        </p:sp>
      </p:grpSp>
      <p:grpSp>
        <p:nvGrpSpPr>
          <p:cNvPr name="Group 86" id="86"/>
          <p:cNvGrpSpPr/>
          <p:nvPr/>
        </p:nvGrpSpPr>
        <p:grpSpPr>
          <a:xfrm rot="0">
            <a:off x="8751711" y="5817482"/>
            <a:ext cx="611717" cy="978604"/>
            <a:chOff x="0" y="0"/>
            <a:chExt cx="815622" cy="1304806"/>
          </a:xfrm>
        </p:grpSpPr>
        <p:sp>
          <p:nvSpPr>
            <p:cNvPr name="Freeform 87" id="87"/>
            <p:cNvSpPr/>
            <p:nvPr/>
          </p:nvSpPr>
          <p:spPr>
            <a:xfrm flipH="false" flipV="false">
              <a:off x="12700" y="12700"/>
              <a:ext cx="790194" cy="1279398"/>
            </a:xfrm>
            <a:custGeom>
              <a:avLst/>
              <a:gdLst/>
              <a:ahLst/>
              <a:cxnLst/>
              <a:rect r="r" b="b" t="t" l="l"/>
              <a:pathLst>
                <a:path h="1279398" w="790194">
                  <a:moveTo>
                    <a:pt x="0" y="879475"/>
                  </a:moveTo>
                  <a:lnTo>
                    <a:pt x="197612" y="879475"/>
                  </a:lnTo>
                  <a:lnTo>
                    <a:pt x="197612" y="0"/>
                  </a:lnTo>
                  <a:lnTo>
                    <a:pt x="592709" y="0"/>
                  </a:lnTo>
                  <a:lnTo>
                    <a:pt x="592709" y="879475"/>
                  </a:lnTo>
                  <a:lnTo>
                    <a:pt x="790194" y="879475"/>
                  </a:lnTo>
                  <a:lnTo>
                    <a:pt x="395097" y="1279398"/>
                  </a:lnTo>
                  <a:close/>
                </a:path>
              </a:pathLst>
            </a:custGeom>
            <a:solidFill>
              <a:srgbClr val="C097F8"/>
            </a:solidFill>
          </p:spPr>
        </p:sp>
        <p:sp>
          <p:nvSpPr>
            <p:cNvPr name="Freeform 88" id="88"/>
            <p:cNvSpPr/>
            <p:nvPr/>
          </p:nvSpPr>
          <p:spPr>
            <a:xfrm flipH="false" flipV="false">
              <a:off x="-1016" y="0"/>
              <a:ext cx="817499" cy="1304798"/>
            </a:xfrm>
            <a:custGeom>
              <a:avLst/>
              <a:gdLst/>
              <a:ahLst/>
              <a:cxnLst/>
              <a:rect r="r" b="b" t="t" l="l"/>
              <a:pathLst>
                <a:path h="1304798" w="817499">
                  <a:moveTo>
                    <a:pt x="13716" y="879475"/>
                  </a:moveTo>
                  <a:lnTo>
                    <a:pt x="211328" y="879475"/>
                  </a:lnTo>
                  <a:lnTo>
                    <a:pt x="211328" y="892175"/>
                  </a:lnTo>
                  <a:lnTo>
                    <a:pt x="198628" y="892175"/>
                  </a:lnTo>
                  <a:lnTo>
                    <a:pt x="198628" y="12700"/>
                  </a:lnTo>
                  <a:cubicBezTo>
                    <a:pt x="198628" y="5715"/>
                    <a:pt x="204343" y="0"/>
                    <a:pt x="211328" y="0"/>
                  </a:cubicBezTo>
                  <a:lnTo>
                    <a:pt x="606425" y="0"/>
                  </a:lnTo>
                  <a:cubicBezTo>
                    <a:pt x="613410" y="0"/>
                    <a:pt x="619125" y="5715"/>
                    <a:pt x="619125" y="12700"/>
                  </a:cubicBezTo>
                  <a:lnTo>
                    <a:pt x="619125" y="892175"/>
                  </a:lnTo>
                  <a:lnTo>
                    <a:pt x="606425" y="892175"/>
                  </a:lnTo>
                  <a:lnTo>
                    <a:pt x="606425" y="879475"/>
                  </a:lnTo>
                  <a:lnTo>
                    <a:pt x="803910" y="879475"/>
                  </a:lnTo>
                  <a:cubicBezTo>
                    <a:pt x="808990" y="879475"/>
                    <a:pt x="813689" y="882523"/>
                    <a:pt x="815594" y="887222"/>
                  </a:cubicBezTo>
                  <a:cubicBezTo>
                    <a:pt x="817499" y="891921"/>
                    <a:pt x="816483" y="897382"/>
                    <a:pt x="812927" y="901065"/>
                  </a:cubicBezTo>
                  <a:lnTo>
                    <a:pt x="417830" y="1300988"/>
                  </a:lnTo>
                  <a:cubicBezTo>
                    <a:pt x="415417" y="1303401"/>
                    <a:pt x="412242" y="1304798"/>
                    <a:pt x="408813" y="1304798"/>
                  </a:cubicBezTo>
                  <a:cubicBezTo>
                    <a:pt x="405384" y="1304798"/>
                    <a:pt x="402209" y="1303401"/>
                    <a:pt x="399796" y="1300988"/>
                  </a:cubicBezTo>
                  <a:lnTo>
                    <a:pt x="4699" y="901192"/>
                  </a:lnTo>
                  <a:cubicBezTo>
                    <a:pt x="1143" y="897509"/>
                    <a:pt x="0" y="892048"/>
                    <a:pt x="2032" y="887349"/>
                  </a:cubicBezTo>
                  <a:cubicBezTo>
                    <a:pt x="4064" y="882650"/>
                    <a:pt x="8636" y="879602"/>
                    <a:pt x="13716" y="879602"/>
                  </a:cubicBezTo>
                  <a:moveTo>
                    <a:pt x="13716" y="905002"/>
                  </a:moveTo>
                  <a:lnTo>
                    <a:pt x="13716" y="892302"/>
                  </a:lnTo>
                  <a:lnTo>
                    <a:pt x="22733" y="883412"/>
                  </a:lnTo>
                  <a:lnTo>
                    <a:pt x="417830" y="1283335"/>
                  </a:lnTo>
                  <a:lnTo>
                    <a:pt x="408813" y="1292225"/>
                  </a:lnTo>
                  <a:lnTo>
                    <a:pt x="399796" y="1283335"/>
                  </a:lnTo>
                  <a:lnTo>
                    <a:pt x="794893" y="883285"/>
                  </a:lnTo>
                  <a:lnTo>
                    <a:pt x="803910" y="892175"/>
                  </a:lnTo>
                  <a:lnTo>
                    <a:pt x="803910" y="904875"/>
                  </a:lnTo>
                  <a:lnTo>
                    <a:pt x="606425" y="904875"/>
                  </a:lnTo>
                  <a:cubicBezTo>
                    <a:pt x="599440" y="904875"/>
                    <a:pt x="593725" y="899160"/>
                    <a:pt x="593725" y="892175"/>
                  </a:cubicBezTo>
                  <a:lnTo>
                    <a:pt x="593725" y="12700"/>
                  </a:lnTo>
                  <a:lnTo>
                    <a:pt x="606425" y="12700"/>
                  </a:lnTo>
                  <a:lnTo>
                    <a:pt x="606425" y="25400"/>
                  </a:lnTo>
                  <a:lnTo>
                    <a:pt x="211328" y="25400"/>
                  </a:lnTo>
                  <a:lnTo>
                    <a:pt x="211328" y="12700"/>
                  </a:lnTo>
                  <a:lnTo>
                    <a:pt x="224028" y="12700"/>
                  </a:lnTo>
                  <a:lnTo>
                    <a:pt x="224028" y="892175"/>
                  </a:lnTo>
                  <a:cubicBezTo>
                    <a:pt x="224028" y="899160"/>
                    <a:pt x="218313" y="904875"/>
                    <a:pt x="211328" y="904875"/>
                  </a:cubicBezTo>
                  <a:lnTo>
                    <a:pt x="13716" y="904875"/>
                  </a:lnTo>
                  <a:close/>
                </a:path>
              </a:pathLst>
            </a:custGeom>
            <a:solidFill>
              <a:srgbClr val="4F3D69"/>
            </a:solidFill>
          </p:spPr>
        </p:sp>
      </p:grpSp>
      <p:grpSp>
        <p:nvGrpSpPr>
          <p:cNvPr name="Group 89" id="89"/>
          <p:cNvGrpSpPr/>
          <p:nvPr/>
        </p:nvGrpSpPr>
        <p:grpSpPr>
          <a:xfrm rot="0">
            <a:off x="10270420" y="4822649"/>
            <a:ext cx="1867605" cy="555271"/>
            <a:chOff x="0" y="0"/>
            <a:chExt cx="2490140" cy="740362"/>
          </a:xfrm>
        </p:grpSpPr>
        <p:sp>
          <p:nvSpPr>
            <p:cNvPr name="Freeform 90" id="90"/>
            <p:cNvSpPr/>
            <p:nvPr/>
          </p:nvSpPr>
          <p:spPr>
            <a:xfrm flipH="false" flipV="false">
              <a:off x="12700" y="12700"/>
              <a:ext cx="2464689" cy="715010"/>
            </a:xfrm>
            <a:custGeom>
              <a:avLst/>
              <a:gdLst/>
              <a:ahLst/>
              <a:cxnLst/>
              <a:rect r="r" b="b" t="t" l="l"/>
              <a:pathLst>
                <a:path h="715010" w="2464689">
                  <a:moveTo>
                    <a:pt x="0" y="357505"/>
                  </a:moveTo>
                  <a:lnTo>
                    <a:pt x="366395" y="0"/>
                  </a:lnTo>
                  <a:lnTo>
                    <a:pt x="366395" y="178689"/>
                  </a:lnTo>
                  <a:lnTo>
                    <a:pt x="2098294" y="178689"/>
                  </a:lnTo>
                  <a:lnTo>
                    <a:pt x="2098294" y="0"/>
                  </a:lnTo>
                  <a:lnTo>
                    <a:pt x="2464689" y="357505"/>
                  </a:lnTo>
                  <a:lnTo>
                    <a:pt x="2098294" y="715010"/>
                  </a:lnTo>
                  <a:lnTo>
                    <a:pt x="2098294" y="536194"/>
                  </a:lnTo>
                  <a:lnTo>
                    <a:pt x="366395" y="536194"/>
                  </a:lnTo>
                  <a:lnTo>
                    <a:pt x="366395" y="715010"/>
                  </a:lnTo>
                  <a:close/>
                </a:path>
              </a:pathLst>
            </a:custGeom>
            <a:solidFill>
              <a:srgbClr val="C097F8"/>
            </a:solidFill>
          </p:spPr>
        </p:sp>
        <p:sp>
          <p:nvSpPr>
            <p:cNvPr name="Freeform 91" id="91"/>
            <p:cNvSpPr/>
            <p:nvPr/>
          </p:nvSpPr>
          <p:spPr>
            <a:xfrm flipH="false" flipV="false">
              <a:off x="0" y="-1016"/>
              <a:ext cx="2490089" cy="742315"/>
            </a:xfrm>
            <a:custGeom>
              <a:avLst/>
              <a:gdLst/>
              <a:ahLst/>
              <a:cxnLst/>
              <a:rect r="r" b="b" t="t" l="l"/>
              <a:pathLst>
                <a:path h="742315" w="2490089">
                  <a:moveTo>
                    <a:pt x="3810" y="362077"/>
                  </a:moveTo>
                  <a:lnTo>
                    <a:pt x="370205" y="4572"/>
                  </a:lnTo>
                  <a:cubicBezTo>
                    <a:pt x="373888" y="1016"/>
                    <a:pt x="379349" y="0"/>
                    <a:pt x="384048" y="1905"/>
                  </a:cubicBezTo>
                  <a:cubicBezTo>
                    <a:pt x="388747" y="3810"/>
                    <a:pt x="391795" y="8509"/>
                    <a:pt x="391795" y="13589"/>
                  </a:cubicBezTo>
                  <a:lnTo>
                    <a:pt x="391795" y="192405"/>
                  </a:lnTo>
                  <a:lnTo>
                    <a:pt x="379095" y="192405"/>
                  </a:lnTo>
                  <a:lnTo>
                    <a:pt x="379095" y="179705"/>
                  </a:lnTo>
                  <a:lnTo>
                    <a:pt x="2110994" y="179705"/>
                  </a:lnTo>
                  <a:lnTo>
                    <a:pt x="2110994" y="192405"/>
                  </a:lnTo>
                  <a:lnTo>
                    <a:pt x="2098294" y="192405"/>
                  </a:lnTo>
                  <a:lnTo>
                    <a:pt x="2098294" y="13716"/>
                  </a:lnTo>
                  <a:cubicBezTo>
                    <a:pt x="2098294" y="8636"/>
                    <a:pt x="2101342" y="3937"/>
                    <a:pt x="2106041" y="2032"/>
                  </a:cubicBezTo>
                  <a:cubicBezTo>
                    <a:pt x="2110740" y="127"/>
                    <a:pt x="2116201" y="1016"/>
                    <a:pt x="2119884" y="4699"/>
                  </a:cubicBezTo>
                  <a:lnTo>
                    <a:pt x="2486279" y="362204"/>
                  </a:lnTo>
                  <a:cubicBezTo>
                    <a:pt x="2488692" y="364617"/>
                    <a:pt x="2490089" y="367919"/>
                    <a:pt x="2490089" y="371348"/>
                  </a:cubicBezTo>
                  <a:cubicBezTo>
                    <a:pt x="2490089" y="374777"/>
                    <a:pt x="2488692" y="378079"/>
                    <a:pt x="2486279" y="380492"/>
                  </a:cubicBezTo>
                  <a:lnTo>
                    <a:pt x="2119884" y="737743"/>
                  </a:lnTo>
                  <a:cubicBezTo>
                    <a:pt x="2116201" y="741299"/>
                    <a:pt x="2110740" y="742315"/>
                    <a:pt x="2106041" y="740410"/>
                  </a:cubicBezTo>
                  <a:cubicBezTo>
                    <a:pt x="2101342" y="738505"/>
                    <a:pt x="2098294" y="733806"/>
                    <a:pt x="2098294" y="728726"/>
                  </a:cubicBezTo>
                  <a:lnTo>
                    <a:pt x="2098294" y="549910"/>
                  </a:lnTo>
                  <a:lnTo>
                    <a:pt x="2110994" y="549910"/>
                  </a:lnTo>
                  <a:lnTo>
                    <a:pt x="2110994" y="562610"/>
                  </a:lnTo>
                  <a:lnTo>
                    <a:pt x="379095" y="562610"/>
                  </a:lnTo>
                  <a:lnTo>
                    <a:pt x="379095" y="549910"/>
                  </a:lnTo>
                  <a:lnTo>
                    <a:pt x="391795" y="549910"/>
                  </a:lnTo>
                  <a:lnTo>
                    <a:pt x="391795" y="728726"/>
                  </a:lnTo>
                  <a:cubicBezTo>
                    <a:pt x="391795" y="733806"/>
                    <a:pt x="388747" y="738505"/>
                    <a:pt x="384048" y="740410"/>
                  </a:cubicBezTo>
                  <a:cubicBezTo>
                    <a:pt x="379349" y="742315"/>
                    <a:pt x="373888" y="741426"/>
                    <a:pt x="370205" y="737743"/>
                  </a:cubicBezTo>
                  <a:lnTo>
                    <a:pt x="3810" y="380238"/>
                  </a:lnTo>
                  <a:cubicBezTo>
                    <a:pt x="1397" y="377825"/>
                    <a:pt x="0" y="374523"/>
                    <a:pt x="0" y="371094"/>
                  </a:cubicBezTo>
                  <a:cubicBezTo>
                    <a:pt x="0" y="367665"/>
                    <a:pt x="1397" y="364363"/>
                    <a:pt x="3810" y="361950"/>
                  </a:cubicBezTo>
                  <a:moveTo>
                    <a:pt x="21590" y="380111"/>
                  </a:moveTo>
                  <a:lnTo>
                    <a:pt x="12700" y="371221"/>
                  </a:lnTo>
                  <a:lnTo>
                    <a:pt x="21590" y="362077"/>
                  </a:lnTo>
                  <a:lnTo>
                    <a:pt x="387985" y="719582"/>
                  </a:lnTo>
                  <a:lnTo>
                    <a:pt x="379095" y="728726"/>
                  </a:lnTo>
                  <a:lnTo>
                    <a:pt x="366395" y="728726"/>
                  </a:lnTo>
                  <a:lnTo>
                    <a:pt x="366395" y="549910"/>
                  </a:lnTo>
                  <a:cubicBezTo>
                    <a:pt x="366395" y="542925"/>
                    <a:pt x="372110" y="537210"/>
                    <a:pt x="379095" y="537210"/>
                  </a:cubicBezTo>
                  <a:lnTo>
                    <a:pt x="2110994" y="537210"/>
                  </a:lnTo>
                  <a:cubicBezTo>
                    <a:pt x="2117979" y="537210"/>
                    <a:pt x="2123694" y="542925"/>
                    <a:pt x="2123694" y="549910"/>
                  </a:cubicBezTo>
                  <a:lnTo>
                    <a:pt x="2123694" y="728726"/>
                  </a:lnTo>
                  <a:lnTo>
                    <a:pt x="2110994" y="728726"/>
                  </a:lnTo>
                  <a:lnTo>
                    <a:pt x="2102104" y="719582"/>
                  </a:lnTo>
                  <a:lnTo>
                    <a:pt x="2468499" y="362077"/>
                  </a:lnTo>
                  <a:lnTo>
                    <a:pt x="2477389" y="371221"/>
                  </a:lnTo>
                  <a:lnTo>
                    <a:pt x="2468499" y="380365"/>
                  </a:lnTo>
                  <a:lnTo>
                    <a:pt x="2102104" y="22860"/>
                  </a:lnTo>
                  <a:lnTo>
                    <a:pt x="2110994" y="13716"/>
                  </a:lnTo>
                  <a:lnTo>
                    <a:pt x="2123694" y="13716"/>
                  </a:lnTo>
                  <a:lnTo>
                    <a:pt x="2123694" y="192405"/>
                  </a:lnTo>
                  <a:cubicBezTo>
                    <a:pt x="2123694" y="199390"/>
                    <a:pt x="2117979" y="205105"/>
                    <a:pt x="2110994" y="205105"/>
                  </a:cubicBezTo>
                  <a:lnTo>
                    <a:pt x="379095" y="205105"/>
                  </a:lnTo>
                  <a:cubicBezTo>
                    <a:pt x="372110" y="205105"/>
                    <a:pt x="366395" y="199390"/>
                    <a:pt x="366395" y="192405"/>
                  </a:cubicBezTo>
                  <a:lnTo>
                    <a:pt x="366395" y="13716"/>
                  </a:lnTo>
                  <a:lnTo>
                    <a:pt x="379095" y="13716"/>
                  </a:lnTo>
                  <a:lnTo>
                    <a:pt x="387985" y="22860"/>
                  </a:lnTo>
                  <a:lnTo>
                    <a:pt x="21590" y="380238"/>
                  </a:lnTo>
                  <a:close/>
                </a:path>
              </a:pathLst>
            </a:custGeom>
            <a:solidFill>
              <a:srgbClr val="4F3D69"/>
            </a:solidFill>
          </p:spPr>
        </p:sp>
      </p:grpSp>
      <p:grpSp>
        <p:nvGrpSpPr>
          <p:cNvPr name="Group 92" id="92"/>
          <p:cNvGrpSpPr/>
          <p:nvPr/>
        </p:nvGrpSpPr>
        <p:grpSpPr>
          <a:xfrm rot="0">
            <a:off x="6093531" y="4737982"/>
            <a:ext cx="1740606" cy="555271"/>
            <a:chOff x="0" y="0"/>
            <a:chExt cx="2320808" cy="740362"/>
          </a:xfrm>
        </p:grpSpPr>
        <p:sp>
          <p:nvSpPr>
            <p:cNvPr name="Freeform 93" id="93"/>
            <p:cNvSpPr/>
            <p:nvPr/>
          </p:nvSpPr>
          <p:spPr>
            <a:xfrm flipH="false" flipV="false">
              <a:off x="12700" y="12700"/>
              <a:ext cx="2295398" cy="715010"/>
            </a:xfrm>
            <a:custGeom>
              <a:avLst/>
              <a:gdLst/>
              <a:ahLst/>
              <a:cxnLst/>
              <a:rect r="r" b="b" t="t" l="l"/>
              <a:pathLst>
                <a:path h="715010" w="2295398">
                  <a:moveTo>
                    <a:pt x="0" y="357505"/>
                  </a:moveTo>
                  <a:lnTo>
                    <a:pt x="366141" y="0"/>
                  </a:lnTo>
                  <a:lnTo>
                    <a:pt x="366141" y="178689"/>
                  </a:lnTo>
                  <a:lnTo>
                    <a:pt x="1929257" y="178689"/>
                  </a:lnTo>
                  <a:lnTo>
                    <a:pt x="1929257" y="0"/>
                  </a:lnTo>
                  <a:lnTo>
                    <a:pt x="2295398" y="357505"/>
                  </a:lnTo>
                  <a:lnTo>
                    <a:pt x="1929257" y="715010"/>
                  </a:lnTo>
                  <a:lnTo>
                    <a:pt x="1929257" y="536194"/>
                  </a:lnTo>
                  <a:lnTo>
                    <a:pt x="366141" y="536194"/>
                  </a:lnTo>
                  <a:lnTo>
                    <a:pt x="366141" y="715010"/>
                  </a:lnTo>
                  <a:close/>
                </a:path>
              </a:pathLst>
            </a:custGeom>
            <a:solidFill>
              <a:srgbClr val="C097F8"/>
            </a:solidFill>
          </p:spPr>
        </p:sp>
        <p:sp>
          <p:nvSpPr>
            <p:cNvPr name="Freeform 94" id="94"/>
            <p:cNvSpPr/>
            <p:nvPr/>
          </p:nvSpPr>
          <p:spPr>
            <a:xfrm flipH="false" flipV="false">
              <a:off x="0" y="-1016"/>
              <a:ext cx="2320798" cy="742315"/>
            </a:xfrm>
            <a:custGeom>
              <a:avLst/>
              <a:gdLst/>
              <a:ahLst/>
              <a:cxnLst/>
              <a:rect r="r" b="b" t="t" l="l"/>
              <a:pathLst>
                <a:path h="742315" w="2320798">
                  <a:moveTo>
                    <a:pt x="3810" y="362077"/>
                  </a:moveTo>
                  <a:lnTo>
                    <a:pt x="369951" y="4572"/>
                  </a:lnTo>
                  <a:cubicBezTo>
                    <a:pt x="373634" y="1016"/>
                    <a:pt x="379095" y="0"/>
                    <a:pt x="383794" y="1905"/>
                  </a:cubicBezTo>
                  <a:cubicBezTo>
                    <a:pt x="388493" y="3810"/>
                    <a:pt x="391541" y="8509"/>
                    <a:pt x="391541" y="13589"/>
                  </a:cubicBezTo>
                  <a:lnTo>
                    <a:pt x="391541" y="192405"/>
                  </a:lnTo>
                  <a:lnTo>
                    <a:pt x="378841" y="192405"/>
                  </a:lnTo>
                  <a:lnTo>
                    <a:pt x="378841" y="179705"/>
                  </a:lnTo>
                  <a:lnTo>
                    <a:pt x="1941957" y="179705"/>
                  </a:lnTo>
                  <a:lnTo>
                    <a:pt x="1941957" y="192405"/>
                  </a:lnTo>
                  <a:lnTo>
                    <a:pt x="1929257" y="192405"/>
                  </a:lnTo>
                  <a:lnTo>
                    <a:pt x="1929257" y="13716"/>
                  </a:lnTo>
                  <a:cubicBezTo>
                    <a:pt x="1929257" y="8636"/>
                    <a:pt x="1932305" y="3937"/>
                    <a:pt x="1937004" y="2032"/>
                  </a:cubicBezTo>
                  <a:cubicBezTo>
                    <a:pt x="1941703" y="127"/>
                    <a:pt x="1947164" y="1143"/>
                    <a:pt x="1950847" y="4699"/>
                  </a:cubicBezTo>
                  <a:lnTo>
                    <a:pt x="2316988" y="362204"/>
                  </a:lnTo>
                  <a:cubicBezTo>
                    <a:pt x="2319401" y="364617"/>
                    <a:pt x="2320798" y="367919"/>
                    <a:pt x="2320798" y="371348"/>
                  </a:cubicBezTo>
                  <a:cubicBezTo>
                    <a:pt x="2320798" y="374777"/>
                    <a:pt x="2319401" y="378079"/>
                    <a:pt x="2316988" y="380492"/>
                  </a:cubicBezTo>
                  <a:lnTo>
                    <a:pt x="1950847" y="737743"/>
                  </a:lnTo>
                  <a:cubicBezTo>
                    <a:pt x="1947164" y="741299"/>
                    <a:pt x="1941703" y="742315"/>
                    <a:pt x="1937004" y="740410"/>
                  </a:cubicBezTo>
                  <a:cubicBezTo>
                    <a:pt x="1932305" y="738505"/>
                    <a:pt x="1929257" y="733806"/>
                    <a:pt x="1929257" y="728726"/>
                  </a:cubicBezTo>
                  <a:lnTo>
                    <a:pt x="1929257" y="549910"/>
                  </a:lnTo>
                  <a:lnTo>
                    <a:pt x="1941957" y="549910"/>
                  </a:lnTo>
                  <a:lnTo>
                    <a:pt x="1941957" y="562610"/>
                  </a:lnTo>
                  <a:lnTo>
                    <a:pt x="378841" y="562610"/>
                  </a:lnTo>
                  <a:lnTo>
                    <a:pt x="378841" y="549910"/>
                  </a:lnTo>
                  <a:lnTo>
                    <a:pt x="391541" y="549910"/>
                  </a:lnTo>
                  <a:lnTo>
                    <a:pt x="391541" y="728726"/>
                  </a:lnTo>
                  <a:cubicBezTo>
                    <a:pt x="391541" y="733806"/>
                    <a:pt x="388493" y="738505"/>
                    <a:pt x="383794" y="740410"/>
                  </a:cubicBezTo>
                  <a:cubicBezTo>
                    <a:pt x="379095" y="742315"/>
                    <a:pt x="373634" y="741299"/>
                    <a:pt x="369951" y="737743"/>
                  </a:cubicBezTo>
                  <a:lnTo>
                    <a:pt x="3810" y="380238"/>
                  </a:lnTo>
                  <a:cubicBezTo>
                    <a:pt x="1397" y="377825"/>
                    <a:pt x="0" y="374523"/>
                    <a:pt x="0" y="371094"/>
                  </a:cubicBezTo>
                  <a:cubicBezTo>
                    <a:pt x="0" y="367665"/>
                    <a:pt x="1397" y="364363"/>
                    <a:pt x="3810" y="361950"/>
                  </a:cubicBezTo>
                  <a:moveTo>
                    <a:pt x="21590" y="380111"/>
                  </a:moveTo>
                  <a:lnTo>
                    <a:pt x="12700" y="371221"/>
                  </a:lnTo>
                  <a:lnTo>
                    <a:pt x="21590" y="362077"/>
                  </a:lnTo>
                  <a:lnTo>
                    <a:pt x="387731" y="719582"/>
                  </a:lnTo>
                  <a:lnTo>
                    <a:pt x="378841" y="728726"/>
                  </a:lnTo>
                  <a:lnTo>
                    <a:pt x="366141" y="728726"/>
                  </a:lnTo>
                  <a:lnTo>
                    <a:pt x="366141" y="549910"/>
                  </a:lnTo>
                  <a:cubicBezTo>
                    <a:pt x="366141" y="542925"/>
                    <a:pt x="371856" y="537210"/>
                    <a:pt x="378841" y="537210"/>
                  </a:cubicBezTo>
                  <a:lnTo>
                    <a:pt x="1941957" y="537210"/>
                  </a:lnTo>
                  <a:cubicBezTo>
                    <a:pt x="1948942" y="537210"/>
                    <a:pt x="1954657" y="542925"/>
                    <a:pt x="1954657" y="549910"/>
                  </a:cubicBezTo>
                  <a:lnTo>
                    <a:pt x="1954657" y="728726"/>
                  </a:lnTo>
                  <a:lnTo>
                    <a:pt x="1941957" y="728726"/>
                  </a:lnTo>
                  <a:lnTo>
                    <a:pt x="1933067" y="719582"/>
                  </a:lnTo>
                  <a:lnTo>
                    <a:pt x="2299208" y="362077"/>
                  </a:lnTo>
                  <a:lnTo>
                    <a:pt x="2308098" y="371221"/>
                  </a:lnTo>
                  <a:lnTo>
                    <a:pt x="2299208" y="380365"/>
                  </a:lnTo>
                  <a:lnTo>
                    <a:pt x="1933067" y="22860"/>
                  </a:lnTo>
                  <a:lnTo>
                    <a:pt x="1941957" y="13716"/>
                  </a:lnTo>
                  <a:lnTo>
                    <a:pt x="1954657" y="13716"/>
                  </a:lnTo>
                  <a:lnTo>
                    <a:pt x="1954657" y="192405"/>
                  </a:lnTo>
                  <a:cubicBezTo>
                    <a:pt x="1954657" y="199390"/>
                    <a:pt x="1948942" y="205105"/>
                    <a:pt x="1941957" y="205105"/>
                  </a:cubicBezTo>
                  <a:lnTo>
                    <a:pt x="378841" y="205105"/>
                  </a:lnTo>
                  <a:cubicBezTo>
                    <a:pt x="371856" y="205105"/>
                    <a:pt x="366141" y="199390"/>
                    <a:pt x="366141" y="192405"/>
                  </a:cubicBezTo>
                  <a:lnTo>
                    <a:pt x="366141" y="13716"/>
                  </a:lnTo>
                  <a:lnTo>
                    <a:pt x="378841" y="13716"/>
                  </a:lnTo>
                  <a:lnTo>
                    <a:pt x="387731" y="22860"/>
                  </a:lnTo>
                  <a:lnTo>
                    <a:pt x="21590" y="380238"/>
                  </a:lnTo>
                  <a:close/>
                </a:path>
              </a:pathLst>
            </a:custGeom>
            <a:solidFill>
              <a:srgbClr val="4F3D69"/>
            </a:solidFill>
          </p:spPr>
        </p:sp>
      </p:grpSp>
      <p:grpSp>
        <p:nvGrpSpPr>
          <p:cNvPr name="Group 95" id="95"/>
          <p:cNvGrpSpPr/>
          <p:nvPr/>
        </p:nvGrpSpPr>
        <p:grpSpPr>
          <a:xfrm rot="0">
            <a:off x="12156458" y="2357173"/>
            <a:ext cx="2780416" cy="5574417"/>
            <a:chOff x="0" y="0"/>
            <a:chExt cx="3707222" cy="7432556"/>
          </a:xfrm>
        </p:grpSpPr>
        <p:sp>
          <p:nvSpPr>
            <p:cNvPr name="Freeform 96" id="96"/>
            <p:cNvSpPr/>
            <p:nvPr/>
          </p:nvSpPr>
          <p:spPr>
            <a:xfrm flipH="false" flipV="false">
              <a:off x="28575" y="28575"/>
              <a:ext cx="3649980" cy="7375399"/>
            </a:xfrm>
            <a:custGeom>
              <a:avLst/>
              <a:gdLst/>
              <a:ahLst/>
              <a:cxnLst/>
              <a:rect r="r" b="b" t="t" l="l"/>
              <a:pathLst>
                <a:path h="7375399" w="3649980">
                  <a:moveTo>
                    <a:pt x="0" y="613156"/>
                  </a:moveTo>
                  <a:cubicBezTo>
                    <a:pt x="0" y="274574"/>
                    <a:pt x="272415" y="0"/>
                    <a:pt x="608330" y="0"/>
                  </a:cubicBezTo>
                  <a:lnTo>
                    <a:pt x="3041650" y="0"/>
                  </a:lnTo>
                  <a:cubicBezTo>
                    <a:pt x="3377692" y="0"/>
                    <a:pt x="3649980" y="274447"/>
                    <a:pt x="3649980" y="613156"/>
                  </a:cubicBezTo>
                  <a:lnTo>
                    <a:pt x="3649980" y="6762242"/>
                  </a:lnTo>
                  <a:cubicBezTo>
                    <a:pt x="3649980" y="7100824"/>
                    <a:pt x="3377565" y="7375399"/>
                    <a:pt x="3041650" y="7375399"/>
                  </a:cubicBezTo>
                  <a:lnTo>
                    <a:pt x="608330" y="7375399"/>
                  </a:lnTo>
                  <a:cubicBezTo>
                    <a:pt x="272288" y="7375399"/>
                    <a:pt x="0" y="7100951"/>
                    <a:pt x="0" y="6762242"/>
                  </a:cubicBezTo>
                  <a:close/>
                </a:path>
              </a:pathLst>
            </a:custGeom>
            <a:solidFill>
              <a:srgbClr val="FFFFFF"/>
            </a:solidFill>
          </p:spPr>
        </p:sp>
        <p:sp>
          <p:nvSpPr>
            <p:cNvPr name="Freeform 97" id="97"/>
            <p:cNvSpPr/>
            <p:nvPr/>
          </p:nvSpPr>
          <p:spPr>
            <a:xfrm flipH="false" flipV="false">
              <a:off x="0" y="0"/>
              <a:ext cx="3707130" cy="7432549"/>
            </a:xfrm>
            <a:custGeom>
              <a:avLst/>
              <a:gdLst/>
              <a:ahLst/>
              <a:cxnLst/>
              <a:rect r="r" b="b" t="t" l="l"/>
              <a:pathLst>
                <a:path h="7432549" w="3707130">
                  <a:moveTo>
                    <a:pt x="0" y="641731"/>
                  </a:moveTo>
                  <a:cubicBezTo>
                    <a:pt x="0" y="287528"/>
                    <a:pt x="284988" y="0"/>
                    <a:pt x="636905" y="0"/>
                  </a:cubicBezTo>
                  <a:lnTo>
                    <a:pt x="3070225" y="0"/>
                  </a:lnTo>
                  <a:lnTo>
                    <a:pt x="3070225" y="28575"/>
                  </a:lnTo>
                  <a:lnTo>
                    <a:pt x="3070225" y="0"/>
                  </a:lnTo>
                  <a:lnTo>
                    <a:pt x="3070225" y="28575"/>
                  </a:lnTo>
                  <a:lnTo>
                    <a:pt x="3070225" y="0"/>
                  </a:lnTo>
                  <a:cubicBezTo>
                    <a:pt x="3422142" y="0"/>
                    <a:pt x="3707130" y="287528"/>
                    <a:pt x="3707130" y="641731"/>
                  </a:cubicBezTo>
                  <a:lnTo>
                    <a:pt x="3678555" y="641731"/>
                  </a:lnTo>
                  <a:lnTo>
                    <a:pt x="3707130" y="641731"/>
                  </a:lnTo>
                  <a:lnTo>
                    <a:pt x="3707130" y="6790817"/>
                  </a:lnTo>
                  <a:lnTo>
                    <a:pt x="3678555" y="6790817"/>
                  </a:lnTo>
                  <a:lnTo>
                    <a:pt x="3707130" y="6790817"/>
                  </a:lnTo>
                  <a:cubicBezTo>
                    <a:pt x="3707130" y="7145020"/>
                    <a:pt x="3422142" y="7432549"/>
                    <a:pt x="3070225" y="7432549"/>
                  </a:cubicBezTo>
                  <a:lnTo>
                    <a:pt x="3070225" y="7403974"/>
                  </a:lnTo>
                  <a:lnTo>
                    <a:pt x="3070225" y="7432549"/>
                  </a:lnTo>
                  <a:lnTo>
                    <a:pt x="636905" y="7432549"/>
                  </a:lnTo>
                  <a:lnTo>
                    <a:pt x="636905" y="7403974"/>
                  </a:lnTo>
                  <a:lnTo>
                    <a:pt x="636905" y="7432549"/>
                  </a:lnTo>
                  <a:cubicBezTo>
                    <a:pt x="284988" y="7432548"/>
                    <a:pt x="0" y="7145020"/>
                    <a:pt x="0" y="6790817"/>
                  </a:cubicBezTo>
                  <a:lnTo>
                    <a:pt x="0" y="641731"/>
                  </a:lnTo>
                  <a:lnTo>
                    <a:pt x="28575" y="641731"/>
                  </a:lnTo>
                  <a:lnTo>
                    <a:pt x="0" y="641731"/>
                  </a:lnTo>
                  <a:moveTo>
                    <a:pt x="57150" y="641731"/>
                  </a:moveTo>
                  <a:lnTo>
                    <a:pt x="57150" y="6790817"/>
                  </a:lnTo>
                  <a:lnTo>
                    <a:pt x="28575" y="6790817"/>
                  </a:lnTo>
                  <a:lnTo>
                    <a:pt x="57150" y="6790817"/>
                  </a:lnTo>
                  <a:cubicBezTo>
                    <a:pt x="57150" y="7113905"/>
                    <a:pt x="316992" y="7375399"/>
                    <a:pt x="636905" y="7375399"/>
                  </a:cubicBezTo>
                  <a:lnTo>
                    <a:pt x="3070225" y="7375399"/>
                  </a:lnTo>
                  <a:cubicBezTo>
                    <a:pt x="3390265" y="7375399"/>
                    <a:pt x="3649980" y="7113905"/>
                    <a:pt x="3649980" y="6790817"/>
                  </a:cubicBezTo>
                  <a:lnTo>
                    <a:pt x="3649980" y="641731"/>
                  </a:lnTo>
                  <a:cubicBezTo>
                    <a:pt x="3649980" y="318643"/>
                    <a:pt x="3390138" y="57150"/>
                    <a:pt x="3070225" y="57150"/>
                  </a:cubicBezTo>
                  <a:lnTo>
                    <a:pt x="636905" y="57150"/>
                  </a:lnTo>
                  <a:lnTo>
                    <a:pt x="636905" y="28575"/>
                  </a:lnTo>
                  <a:lnTo>
                    <a:pt x="636905" y="57150"/>
                  </a:lnTo>
                  <a:cubicBezTo>
                    <a:pt x="316992" y="57150"/>
                    <a:pt x="57150" y="318643"/>
                    <a:pt x="57150" y="641731"/>
                  </a:cubicBezTo>
                  <a:close/>
                </a:path>
              </a:pathLst>
            </a:custGeom>
            <a:solidFill>
              <a:srgbClr val="2CC3B4"/>
            </a:solidFill>
          </p:spPr>
        </p:sp>
      </p:grpSp>
      <p:grpSp>
        <p:nvGrpSpPr>
          <p:cNvPr name="Group 98" id="98"/>
          <p:cNvGrpSpPr/>
          <p:nvPr/>
        </p:nvGrpSpPr>
        <p:grpSpPr>
          <a:xfrm rot="0">
            <a:off x="12551570" y="2870464"/>
            <a:ext cx="2088974" cy="1143528"/>
            <a:chOff x="0" y="0"/>
            <a:chExt cx="2785298" cy="1524704"/>
          </a:xfrm>
        </p:grpSpPr>
        <p:sp>
          <p:nvSpPr>
            <p:cNvPr name="Freeform 99" id="99"/>
            <p:cNvSpPr/>
            <p:nvPr/>
          </p:nvSpPr>
          <p:spPr>
            <a:xfrm flipH="false" flipV="false">
              <a:off x="28575" y="28575"/>
              <a:ext cx="2728087" cy="1467612"/>
            </a:xfrm>
            <a:custGeom>
              <a:avLst/>
              <a:gdLst/>
              <a:ahLst/>
              <a:cxnLst/>
              <a:rect r="r" b="b" t="t" l="l"/>
              <a:pathLst>
                <a:path h="1467612" w="2728087">
                  <a:moveTo>
                    <a:pt x="0" y="0"/>
                  </a:moveTo>
                  <a:lnTo>
                    <a:pt x="2728087" y="0"/>
                  </a:lnTo>
                  <a:lnTo>
                    <a:pt x="2728087" y="1467612"/>
                  </a:lnTo>
                  <a:lnTo>
                    <a:pt x="0" y="1467612"/>
                  </a:lnTo>
                  <a:close/>
                </a:path>
              </a:pathLst>
            </a:custGeom>
            <a:solidFill>
              <a:srgbClr val="FFFFFF"/>
            </a:solidFill>
          </p:spPr>
        </p:sp>
        <p:sp>
          <p:nvSpPr>
            <p:cNvPr name="Freeform 100" id="100"/>
            <p:cNvSpPr/>
            <p:nvPr/>
          </p:nvSpPr>
          <p:spPr>
            <a:xfrm flipH="false" flipV="false">
              <a:off x="0" y="0"/>
              <a:ext cx="2785237" cy="1524762"/>
            </a:xfrm>
            <a:custGeom>
              <a:avLst/>
              <a:gdLst/>
              <a:ahLst/>
              <a:cxnLst/>
              <a:rect r="r" b="b" t="t" l="l"/>
              <a:pathLst>
                <a:path h="1524762" w="2785237">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85237" y="43688"/>
                  </a:moveTo>
                  <a:lnTo>
                    <a:pt x="2785237" y="100838"/>
                  </a:lnTo>
                  <a:lnTo>
                    <a:pt x="2728087" y="100838"/>
                  </a:lnTo>
                  <a:lnTo>
                    <a:pt x="2728087" y="43688"/>
                  </a:lnTo>
                  <a:close/>
                  <a:moveTo>
                    <a:pt x="2785237" y="157988"/>
                  </a:moveTo>
                  <a:lnTo>
                    <a:pt x="2785237" y="215138"/>
                  </a:lnTo>
                  <a:lnTo>
                    <a:pt x="2728087" y="215138"/>
                  </a:lnTo>
                  <a:lnTo>
                    <a:pt x="2728087" y="157988"/>
                  </a:lnTo>
                  <a:close/>
                  <a:moveTo>
                    <a:pt x="2785237" y="272288"/>
                  </a:moveTo>
                  <a:lnTo>
                    <a:pt x="2785237" y="329438"/>
                  </a:lnTo>
                  <a:lnTo>
                    <a:pt x="2728087" y="329438"/>
                  </a:lnTo>
                  <a:lnTo>
                    <a:pt x="2728087" y="272288"/>
                  </a:lnTo>
                  <a:close/>
                  <a:moveTo>
                    <a:pt x="2785237" y="386588"/>
                  </a:moveTo>
                  <a:lnTo>
                    <a:pt x="2785237" y="443738"/>
                  </a:lnTo>
                  <a:lnTo>
                    <a:pt x="2728087" y="443738"/>
                  </a:lnTo>
                  <a:lnTo>
                    <a:pt x="2728087" y="386588"/>
                  </a:lnTo>
                  <a:close/>
                  <a:moveTo>
                    <a:pt x="2785237" y="500888"/>
                  </a:moveTo>
                  <a:lnTo>
                    <a:pt x="2785237" y="558038"/>
                  </a:lnTo>
                  <a:lnTo>
                    <a:pt x="2728087" y="558038"/>
                  </a:lnTo>
                  <a:lnTo>
                    <a:pt x="2728087" y="500888"/>
                  </a:lnTo>
                  <a:close/>
                  <a:moveTo>
                    <a:pt x="2785237" y="615188"/>
                  </a:moveTo>
                  <a:lnTo>
                    <a:pt x="2785237" y="672338"/>
                  </a:lnTo>
                  <a:lnTo>
                    <a:pt x="2728087" y="672338"/>
                  </a:lnTo>
                  <a:lnTo>
                    <a:pt x="2728087" y="615188"/>
                  </a:lnTo>
                  <a:close/>
                  <a:moveTo>
                    <a:pt x="2785237" y="729488"/>
                  </a:moveTo>
                  <a:lnTo>
                    <a:pt x="2785237" y="786638"/>
                  </a:lnTo>
                  <a:lnTo>
                    <a:pt x="2728087" y="786638"/>
                  </a:lnTo>
                  <a:lnTo>
                    <a:pt x="2728087" y="729488"/>
                  </a:lnTo>
                  <a:close/>
                  <a:moveTo>
                    <a:pt x="2785237" y="843788"/>
                  </a:moveTo>
                  <a:lnTo>
                    <a:pt x="2785237" y="900938"/>
                  </a:lnTo>
                  <a:lnTo>
                    <a:pt x="2728087" y="900938"/>
                  </a:lnTo>
                  <a:lnTo>
                    <a:pt x="2728087" y="843788"/>
                  </a:lnTo>
                  <a:close/>
                  <a:moveTo>
                    <a:pt x="2785237" y="958088"/>
                  </a:moveTo>
                  <a:lnTo>
                    <a:pt x="2785237" y="1015238"/>
                  </a:lnTo>
                  <a:lnTo>
                    <a:pt x="2728087" y="1015238"/>
                  </a:lnTo>
                  <a:lnTo>
                    <a:pt x="2728087" y="958088"/>
                  </a:lnTo>
                  <a:close/>
                  <a:moveTo>
                    <a:pt x="2785237" y="1072388"/>
                  </a:moveTo>
                  <a:lnTo>
                    <a:pt x="2785237" y="1129538"/>
                  </a:lnTo>
                  <a:lnTo>
                    <a:pt x="2728087" y="1129538"/>
                  </a:lnTo>
                  <a:lnTo>
                    <a:pt x="2728087" y="1072388"/>
                  </a:lnTo>
                  <a:close/>
                  <a:moveTo>
                    <a:pt x="2785237" y="1186688"/>
                  </a:moveTo>
                  <a:lnTo>
                    <a:pt x="2785237" y="1243838"/>
                  </a:lnTo>
                  <a:lnTo>
                    <a:pt x="2728087" y="1243838"/>
                  </a:lnTo>
                  <a:lnTo>
                    <a:pt x="2728087" y="1186688"/>
                  </a:lnTo>
                  <a:close/>
                  <a:moveTo>
                    <a:pt x="2785237" y="1300988"/>
                  </a:moveTo>
                  <a:lnTo>
                    <a:pt x="2785237" y="1358138"/>
                  </a:lnTo>
                  <a:lnTo>
                    <a:pt x="2728087" y="1358138"/>
                  </a:lnTo>
                  <a:lnTo>
                    <a:pt x="2728087" y="1300988"/>
                  </a:lnTo>
                  <a:close/>
                  <a:moveTo>
                    <a:pt x="2785237" y="1415288"/>
                  </a:moveTo>
                  <a:lnTo>
                    <a:pt x="2785237" y="1472438"/>
                  </a:lnTo>
                  <a:lnTo>
                    <a:pt x="2728087" y="1472438"/>
                  </a:lnTo>
                  <a:lnTo>
                    <a:pt x="2728087" y="1415288"/>
                  </a:lnTo>
                  <a:close/>
                  <a:moveTo>
                    <a:pt x="2723261" y="1524762"/>
                  </a:moveTo>
                  <a:lnTo>
                    <a:pt x="2666111" y="1524762"/>
                  </a:lnTo>
                  <a:lnTo>
                    <a:pt x="2666111" y="1467612"/>
                  </a:lnTo>
                  <a:lnTo>
                    <a:pt x="2723261" y="1467612"/>
                  </a:lnTo>
                  <a:close/>
                  <a:moveTo>
                    <a:pt x="2608961" y="1524762"/>
                  </a:moveTo>
                  <a:lnTo>
                    <a:pt x="2551811" y="1524762"/>
                  </a:lnTo>
                  <a:lnTo>
                    <a:pt x="2551811" y="1467612"/>
                  </a:lnTo>
                  <a:lnTo>
                    <a:pt x="2608961" y="1467612"/>
                  </a:lnTo>
                  <a:close/>
                  <a:moveTo>
                    <a:pt x="2494661" y="1524762"/>
                  </a:moveTo>
                  <a:lnTo>
                    <a:pt x="2437511" y="1524762"/>
                  </a:lnTo>
                  <a:lnTo>
                    <a:pt x="2437511" y="1467612"/>
                  </a:lnTo>
                  <a:lnTo>
                    <a:pt x="2494661" y="1467612"/>
                  </a:lnTo>
                  <a:close/>
                  <a:moveTo>
                    <a:pt x="2380361" y="1524762"/>
                  </a:moveTo>
                  <a:lnTo>
                    <a:pt x="2323211" y="1524762"/>
                  </a:lnTo>
                  <a:lnTo>
                    <a:pt x="2323211" y="1467612"/>
                  </a:lnTo>
                  <a:lnTo>
                    <a:pt x="2380361" y="1467612"/>
                  </a:lnTo>
                  <a:close/>
                  <a:moveTo>
                    <a:pt x="2266061" y="1524762"/>
                  </a:moveTo>
                  <a:lnTo>
                    <a:pt x="2208911" y="1524762"/>
                  </a:lnTo>
                  <a:lnTo>
                    <a:pt x="2208911" y="1467612"/>
                  </a:lnTo>
                  <a:lnTo>
                    <a:pt x="2266061" y="1467612"/>
                  </a:lnTo>
                  <a:close/>
                  <a:moveTo>
                    <a:pt x="2151761" y="1524762"/>
                  </a:moveTo>
                  <a:lnTo>
                    <a:pt x="2094611" y="1524762"/>
                  </a:lnTo>
                  <a:lnTo>
                    <a:pt x="2094611" y="1467612"/>
                  </a:lnTo>
                  <a:lnTo>
                    <a:pt x="2151761" y="1467612"/>
                  </a:lnTo>
                  <a:close/>
                  <a:moveTo>
                    <a:pt x="2037461" y="1524762"/>
                  </a:moveTo>
                  <a:lnTo>
                    <a:pt x="1980311" y="1524762"/>
                  </a:lnTo>
                  <a:lnTo>
                    <a:pt x="1980311" y="1467612"/>
                  </a:lnTo>
                  <a:lnTo>
                    <a:pt x="2037461" y="1467612"/>
                  </a:lnTo>
                  <a:close/>
                  <a:moveTo>
                    <a:pt x="1923161" y="1524762"/>
                  </a:moveTo>
                  <a:lnTo>
                    <a:pt x="1866011" y="1524762"/>
                  </a:lnTo>
                  <a:lnTo>
                    <a:pt x="1866011" y="1467612"/>
                  </a:lnTo>
                  <a:lnTo>
                    <a:pt x="1923161" y="1467612"/>
                  </a:lnTo>
                  <a:close/>
                  <a:moveTo>
                    <a:pt x="1808861" y="1524762"/>
                  </a:moveTo>
                  <a:lnTo>
                    <a:pt x="1751711" y="1524762"/>
                  </a:lnTo>
                  <a:lnTo>
                    <a:pt x="1751711" y="1467612"/>
                  </a:lnTo>
                  <a:lnTo>
                    <a:pt x="1808861" y="1467612"/>
                  </a:lnTo>
                  <a:close/>
                  <a:moveTo>
                    <a:pt x="1694561" y="1524762"/>
                  </a:moveTo>
                  <a:lnTo>
                    <a:pt x="1637411" y="1524762"/>
                  </a:lnTo>
                  <a:lnTo>
                    <a:pt x="1637411" y="1467612"/>
                  </a:lnTo>
                  <a:lnTo>
                    <a:pt x="1694561" y="1467612"/>
                  </a:lnTo>
                  <a:close/>
                  <a:moveTo>
                    <a:pt x="1580261" y="1524762"/>
                  </a:moveTo>
                  <a:lnTo>
                    <a:pt x="1523111" y="1524762"/>
                  </a:lnTo>
                  <a:lnTo>
                    <a:pt x="1523111" y="1467612"/>
                  </a:lnTo>
                  <a:lnTo>
                    <a:pt x="1580261" y="1467612"/>
                  </a:lnTo>
                  <a:close/>
                  <a:moveTo>
                    <a:pt x="1465961" y="1524762"/>
                  </a:moveTo>
                  <a:lnTo>
                    <a:pt x="1408811" y="1524762"/>
                  </a:lnTo>
                  <a:lnTo>
                    <a:pt x="1408811" y="1467612"/>
                  </a:lnTo>
                  <a:lnTo>
                    <a:pt x="1465961" y="1467612"/>
                  </a:lnTo>
                  <a:close/>
                  <a:moveTo>
                    <a:pt x="1351661" y="1524762"/>
                  </a:moveTo>
                  <a:lnTo>
                    <a:pt x="1294511" y="1524762"/>
                  </a:lnTo>
                  <a:lnTo>
                    <a:pt x="1294511" y="1467612"/>
                  </a:lnTo>
                  <a:lnTo>
                    <a:pt x="1351661" y="1467612"/>
                  </a:lnTo>
                  <a:close/>
                  <a:moveTo>
                    <a:pt x="1237361" y="1524762"/>
                  </a:moveTo>
                  <a:lnTo>
                    <a:pt x="1180211" y="1524762"/>
                  </a:lnTo>
                  <a:lnTo>
                    <a:pt x="1180211" y="1467612"/>
                  </a:lnTo>
                  <a:lnTo>
                    <a:pt x="1237361" y="1467612"/>
                  </a:lnTo>
                  <a:close/>
                  <a:moveTo>
                    <a:pt x="1123061" y="1524762"/>
                  </a:moveTo>
                  <a:lnTo>
                    <a:pt x="1065911" y="1524762"/>
                  </a:lnTo>
                  <a:lnTo>
                    <a:pt x="1065911" y="1467612"/>
                  </a:lnTo>
                  <a:lnTo>
                    <a:pt x="1123061" y="1467612"/>
                  </a:lnTo>
                  <a:close/>
                  <a:moveTo>
                    <a:pt x="1008761" y="1524762"/>
                  </a:moveTo>
                  <a:lnTo>
                    <a:pt x="951611" y="1524762"/>
                  </a:lnTo>
                  <a:lnTo>
                    <a:pt x="951611" y="1467612"/>
                  </a:lnTo>
                  <a:lnTo>
                    <a:pt x="1008761" y="1467612"/>
                  </a:lnTo>
                  <a:close/>
                  <a:moveTo>
                    <a:pt x="894461" y="1524762"/>
                  </a:moveTo>
                  <a:lnTo>
                    <a:pt x="837311" y="1524762"/>
                  </a:lnTo>
                  <a:lnTo>
                    <a:pt x="837311" y="1467612"/>
                  </a:lnTo>
                  <a:lnTo>
                    <a:pt x="894461" y="1467612"/>
                  </a:lnTo>
                  <a:close/>
                  <a:moveTo>
                    <a:pt x="780161" y="1524762"/>
                  </a:moveTo>
                  <a:lnTo>
                    <a:pt x="723011" y="1524762"/>
                  </a:lnTo>
                  <a:lnTo>
                    <a:pt x="723011" y="1467612"/>
                  </a:lnTo>
                  <a:lnTo>
                    <a:pt x="780161" y="1467612"/>
                  </a:lnTo>
                  <a:close/>
                  <a:moveTo>
                    <a:pt x="665861" y="1524762"/>
                  </a:moveTo>
                  <a:lnTo>
                    <a:pt x="608711" y="1524762"/>
                  </a:lnTo>
                  <a:lnTo>
                    <a:pt x="608711" y="1467612"/>
                  </a:lnTo>
                  <a:lnTo>
                    <a:pt x="665861" y="1467612"/>
                  </a:lnTo>
                  <a:close/>
                  <a:moveTo>
                    <a:pt x="551561" y="1524762"/>
                  </a:moveTo>
                  <a:lnTo>
                    <a:pt x="494411" y="1524762"/>
                  </a:lnTo>
                  <a:lnTo>
                    <a:pt x="494411" y="1467612"/>
                  </a:lnTo>
                  <a:lnTo>
                    <a:pt x="551561" y="1467612"/>
                  </a:lnTo>
                  <a:close/>
                  <a:moveTo>
                    <a:pt x="437261" y="1524762"/>
                  </a:moveTo>
                  <a:lnTo>
                    <a:pt x="380111" y="1524762"/>
                  </a:lnTo>
                  <a:lnTo>
                    <a:pt x="380111" y="1467612"/>
                  </a:lnTo>
                  <a:lnTo>
                    <a:pt x="437261" y="1467612"/>
                  </a:lnTo>
                  <a:close/>
                  <a:moveTo>
                    <a:pt x="322961" y="1524762"/>
                  </a:moveTo>
                  <a:lnTo>
                    <a:pt x="265811" y="1524762"/>
                  </a:lnTo>
                  <a:lnTo>
                    <a:pt x="265811" y="1467612"/>
                  </a:lnTo>
                  <a:lnTo>
                    <a:pt x="322961" y="1467612"/>
                  </a:lnTo>
                  <a:close/>
                  <a:moveTo>
                    <a:pt x="208661" y="1524762"/>
                  </a:moveTo>
                  <a:lnTo>
                    <a:pt x="151511" y="1524762"/>
                  </a:lnTo>
                  <a:lnTo>
                    <a:pt x="151511" y="1467612"/>
                  </a:lnTo>
                  <a:lnTo>
                    <a:pt x="208661" y="1467612"/>
                  </a:lnTo>
                  <a:close/>
                  <a:moveTo>
                    <a:pt x="94361" y="1524762"/>
                  </a:moveTo>
                  <a:lnTo>
                    <a:pt x="37338" y="1524762"/>
                  </a:lnTo>
                  <a:lnTo>
                    <a:pt x="37338" y="1467612"/>
                  </a:lnTo>
                  <a:lnTo>
                    <a:pt x="94488" y="1467612"/>
                  </a:lnTo>
                  <a:close/>
                  <a:moveTo>
                    <a:pt x="0" y="1447673"/>
                  </a:moveTo>
                  <a:lnTo>
                    <a:pt x="0" y="1390523"/>
                  </a:lnTo>
                  <a:lnTo>
                    <a:pt x="57150" y="1390523"/>
                  </a:lnTo>
                  <a:lnTo>
                    <a:pt x="57150" y="1447673"/>
                  </a:lnTo>
                  <a:close/>
                  <a:moveTo>
                    <a:pt x="0" y="1333373"/>
                  </a:moveTo>
                  <a:lnTo>
                    <a:pt x="0" y="1276223"/>
                  </a:lnTo>
                  <a:lnTo>
                    <a:pt x="57150" y="1276223"/>
                  </a:lnTo>
                  <a:lnTo>
                    <a:pt x="57150" y="1333373"/>
                  </a:lnTo>
                  <a:close/>
                  <a:moveTo>
                    <a:pt x="0" y="1219073"/>
                  </a:moveTo>
                  <a:lnTo>
                    <a:pt x="0" y="1161923"/>
                  </a:lnTo>
                  <a:lnTo>
                    <a:pt x="57150" y="1161923"/>
                  </a:lnTo>
                  <a:lnTo>
                    <a:pt x="57150" y="1219073"/>
                  </a:lnTo>
                  <a:close/>
                  <a:moveTo>
                    <a:pt x="0" y="1104773"/>
                  </a:moveTo>
                  <a:lnTo>
                    <a:pt x="0" y="1047623"/>
                  </a:lnTo>
                  <a:lnTo>
                    <a:pt x="57150" y="1047623"/>
                  </a:lnTo>
                  <a:lnTo>
                    <a:pt x="57150" y="1104773"/>
                  </a:lnTo>
                  <a:close/>
                  <a:moveTo>
                    <a:pt x="0" y="990473"/>
                  </a:moveTo>
                  <a:lnTo>
                    <a:pt x="0" y="933323"/>
                  </a:lnTo>
                  <a:lnTo>
                    <a:pt x="57150" y="933323"/>
                  </a:lnTo>
                  <a:lnTo>
                    <a:pt x="57150" y="990473"/>
                  </a:lnTo>
                  <a:close/>
                  <a:moveTo>
                    <a:pt x="0" y="876173"/>
                  </a:moveTo>
                  <a:lnTo>
                    <a:pt x="0" y="819023"/>
                  </a:lnTo>
                  <a:lnTo>
                    <a:pt x="57150" y="819023"/>
                  </a:lnTo>
                  <a:lnTo>
                    <a:pt x="57150" y="876173"/>
                  </a:lnTo>
                  <a:close/>
                  <a:moveTo>
                    <a:pt x="0" y="761873"/>
                  </a:moveTo>
                  <a:lnTo>
                    <a:pt x="0" y="704723"/>
                  </a:lnTo>
                  <a:lnTo>
                    <a:pt x="57150" y="704723"/>
                  </a:lnTo>
                  <a:lnTo>
                    <a:pt x="57150" y="761873"/>
                  </a:lnTo>
                  <a:close/>
                  <a:moveTo>
                    <a:pt x="0" y="647573"/>
                  </a:moveTo>
                  <a:lnTo>
                    <a:pt x="0" y="590423"/>
                  </a:lnTo>
                  <a:lnTo>
                    <a:pt x="57150" y="590423"/>
                  </a:lnTo>
                  <a:lnTo>
                    <a:pt x="57150" y="647573"/>
                  </a:lnTo>
                  <a:close/>
                  <a:moveTo>
                    <a:pt x="0" y="533273"/>
                  </a:moveTo>
                  <a:lnTo>
                    <a:pt x="0" y="476123"/>
                  </a:lnTo>
                  <a:lnTo>
                    <a:pt x="57150" y="476123"/>
                  </a:lnTo>
                  <a:lnTo>
                    <a:pt x="57150" y="533273"/>
                  </a:lnTo>
                  <a:close/>
                  <a:moveTo>
                    <a:pt x="0" y="418973"/>
                  </a:moveTo>
                  <a:lnTo>
                    <a:pt x="0" y="361823"/>
                  </a:lnTo>
                  <a:lnTo>
                    <a:pt x="57150" y="361823"/>
                  </a:lnTo>
                  <a:lnTo>
                    <a:pt x="57150" y="418973"/>
                  </a:lnTo>
                  <a:close/>
                  <a:moveTo>
                    <a:pt x="0" y="304673"/>
                  </a:moveTo>
                  <a:lnTo>
                    <a:pt x="0" y="247523"/>
                  </a:lnTo>
                  <a:lnTo>
                    <a:pt x="57150" y="247523"/>
                  </a:lnTo>
                  <a:lnTo>
                    <a:pt x="57150" y="304673"/>
                  </a:lnTo>
                  <a:close/>
                  <a:moveTo>
                    <a:pt x="0" y="190373"/>
                  </a:moveTo>
                  <a:lnTo>
                    <a:pt x="0" y="133223"/>
                  </a:lnTo>
                  <a:lnTo>
                    <a:pt x="57150" y="133223"/>
                  </a:lnTo>
                  <a:lnTo>
                    <a:pt x="57150" y="190373"/>
                  </a:lnTo>
                  <a:close/>
                  <a:moveTo>
                    <a:pt x="0" y="76073"/>
                  </a:moveTo>
                  <a:lnTo>
                    <a:pt x="0" y="28575"/>
                  </a:lnTo>
                  <a:cubicBezTo>
                    <a:pt x="0" y="12827"/>
                    <a:pt x="12827" y="0"/>
                    <a:pt x="28575" y="0"/>
                  </a:cubicBezTo>
                  <a:lnTo>
                    <a:pt x="85725" y="0"/>
                  </a:lnTo>
                  <a:lnTo>
                    <a:pt x="85725" y="57150"/>
                  </a:lnTo>
                  <a:lnTo>
                    <a:pt x="28575" y="57150"/>
                  </a:lnTo>
                  <a:lnTo>
                    <a:pt x="28575" y="28575"/>
                  </a:lnTo>
                  <a:lnTo>
                    <a:pt x="57150" y="28575"/>
                  </a:lnTo>
                  <a:lnTo>
                    <a:pt x="57150" y="76073"/>
                  </a:lnTo>
                  <a:close/>
                </a:path>
              </a:pathLst>
            </a:custGeom>
            <a:solidFill>
              <a:srgbClr val="FA6400"/>
            </a:solidFill>
          </p:spPr>
        </p:sp>
        <p:sp>
          <p:nvSpPr>
            <p:cNvPr name="TextBox 101" id="101"/>
            <p:cNvSpPr txBox="true"/>
            <p:nvPr/>
          </p:nvSpPr>
          <p:spPr>
            <a:xfrm>
              <a:off x="0" y="-9525"/>
              <a:ext cx="2785298" cy="1534229"/>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Pond Data</a:t>
              </a:r>
            </a:p>
          </p:txBody>
        </p:sp>
      </p:grpSp>
      <p:grpSp>
        <p:nvGrpSpPr>
          <p:cNvPr name="Group 102" id="102"/>
          <p:cNvGrpSpPr/>
          <p:nvPr/>
        </p:nvGrpSpPr>
        <p:grpSpPr>
          <a:xfrm rot="0">
            <a:off x="12565681" y="4436797"/>
            <a:ext cx="2088974" cy="1143528"/>
            <a:chOff x="0" y="0"/>
            <a:chExt cx="2785298" cy="1524704"/>
          </a:xfrm>
        </p:grpSpPr>
        <p:sp>
          <p:nvSpPr>
            <p:cNvPr name="Freeform 103" id="103"/>
            <p:cNvSpPr/>
            <p:nvPr/>
          </p:nvSpPr>
          <p:spPr>
            <a:xfrm flipH="false" flipV="false">
              <a:off x="28575" y="28575"/>
              <a:ext cx="2728087" cy="1467612"/>
            </a:xfrm>
            <a:custGeom>
              <a:avLst/>
              <a:gdLst/>
              <a:ahLst/>
              <a:cxnLst/>
              <a:rect r="r" b="b" t="t" l="l"/>
              <a:pathLst>
                <a:path h="1467612" w="2728087">
                  <a:moveTo>
                    <a:pt x="0" y="0"/>
                  </a:moveTo>
                  <a:lnTo>
                    <a:pt x="2728087" y="0"/>
                  </a:lnTo>
                  <a:lnTo>
                    <a:pt x="2728087" y="1467612"/>
                  </a:lnTo>
                  <a:lnTo>
                    <a:pt x="0" y="1467612"/>
                  </a:lnTo>
                  <a:close/>
                </a:path>
              </a:pathLst>
            </a:custGeom>
            <a:solidFill>
              <a:srgbClr val="FFFFFF"/>
            </a:solidFill>
          </p:spPr>
        </p:sp>
        <p:sp>
          <p:nvSpPr>
            <p:cNvPr name="Freeform 104" id="104"/>
            <p:cNvSpPr/>
            <p:nvPr/>
          </p:nvSpPr>
          <p:spPr>
            <a:xfrm flipH="false" flipV="false">
              <a:off x="0" y="0"/>
              <a:ext cx="2785237" cy="1524762"/>
            </a:xfrm>
            <a:custGeom>
              <a:avLst/>
              <a:gdLst/>
              <a:ahLst/>
              <a:cxnLst/>
              <a:rect r="r" b="b" t="t" l="l"/>
              <a:pathLst>
                <a:path h="1524762" w="2785237">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85237" y="43688"/>
                  </a:moveTo>
                  <a:lnTo>
                    <a:pt x="2785237" y="100838"/>
                  </a:lnTo>
                  <a:lnTo>
                    <a:pt x="2728087" y="100838"/>
                  </a:lnTo>
                  <a:lnTo>
                    <a:pt x="2728087" y="43688"/>
                  </a:lnTo>
                  <a:close/>
                  <a:moveTo>
                    <a:pt x="2785237" y="157988"/>
                  </a:moveTo>
                  <a:lnTo>
                    <a:pt x="2785237" y="215138"/>
                  </a:lnTo>
                  <a:lnTo>
                    <a:pt x="2728087" y="215138"/>
                  </a:lnTo>
                  <a:lnTo>
                    <a:pt x="2728087" y="157988"/>
                  </a:lnTo>
                  <a:close/>
                  <a:moveTo>
                    <a:pt x="2785237" y="272288"/>
                  </a:moveTo>
                  <a:lnTo>
                    <a:pt x="2785237" y="329438"/>
                  </a:lnTo>
                  <a:lnTo>
                    <a:pt x="2728087" y="329438"/>
                  </a:lnTo>
                  <a:lnTo>
                    <a:pt x="2728087" y="272288"/>
                  </a:lnTo>
                  <a:close/>
                  <a:moveTo>
                    <a:pt x="2785237" y="386588"/>
                  </a:moveTo>
                  <a:lnTo>
                    <a:pt x="2785237" y="443738"/>
                  </a:lnTo>
                  <a:lnTo>
                    <a:pt x="2728087" y="443738"/>
                  </a:lnTo>
                  <a:lnTo>
                    <a:pt x="2728087" y="386588"/>
                  </a:lnTo>
                  <a:close/>
                  <a:moveTo>
                    <a:pt x="2785237" y="500888"/>
                  </a:moveTo>
                  <a:lnTo>
                    <a:pt x="2785237" y="558038"/>
                  </a:lnTo>
                  <a:lnTo>
                    <a:pt x="2728087" y="558038"/>
                  </a:lnTo>
                  <a:lnTo>
                    <a:pt x="2728087" y="500888"/>
                  </a:lnTo>
                  <a:close/>
                  <a:moveTo>
                    <a:pt x="2785237" y="615188"/>
                  </a:moveTo>
                  <a:lnTo>
                    <a:pt x="2785237" y="672338"/>
                  </a:lnTo>
                  <a:lnTo>
                    <a:pt x="2728087" y="672338"/>
                  </a:lnTo>
                  <a:lnTo>
                    <a:pt x="2728087" y="615188"/>
                  </a:lnTo>
                  <a:close/>
                  <a:moveTo>
                    <a:pt x="2785237" y="729488"/>
                  </a:moveTo>
                  <a:lnTo>
                    <a:pt x="2785237" y="786638"/>
                  </a:lnTo>
                  <a:lnTo>
                    <a:pt x="2728087" y="786638"/>
                  </a:lnTo>
                  <a:lnTo>
                    <a:pt x="2728087" y="729488"/>
                  </a:lnTo>
                  <a:close/>
                  <a:moveTo>
                    <a:pt x="2785237" y="843788"/>
                  </a:moveTo>
                  <a:lnTo>
                    <a:pt x="2785237" y="900938"/>
                  </a:lnTo>
                  <a:lnTo>
                    <a:pt x="2728087" y="900938"/>
                  </a:lnTo>
                  <a:lnTo>
                    <a:pt x="2728087" y="843788"/>
                  </a:lnTo>
                  <a:close/>
                  <a:moveTo>
                    <a:pt x="2785237" y="958088"/>
                  </a:moveTo>
                  <a:lnTo>
                    <a:pt x="2785237" y="1015238"/>
                  </a:lnTo>
                  <a:lnTo>
                    <a:pt x="2728087" y="1015238"/>
                  </a:lnTo>
                  <a:lnTo>
                    <a:pt x="2728087" y="958088"/>
                  </a:lnTo>
                  <a:close/>
                  <a:moveTo>
                    <a:pt x="2785237" y="1072388"/>
                  </a:moveTo>
                  <a:lnTo>
                    <a:pt x="2785237" y="1129538"/>
                  </a:lnTo>
                  <a:lnTo>
                    <a:pt x="2728087" y="1129538"/>
                  </a:lnTo>
                  <a:lnTo>
                    <a:pt x="2728087" y="1072388"/>
                  </a:lnTo>
                  <a:close/>
                  <a:moveTo>
                    <a:pt x="2785237" y="1186688"/>
                  </a:moveTo>
                  <a:lnTo>
                    <a:pt x="2785237" y="1243838"/>
                  </a:lnTo>
                  <a:lnTo>
                    <a:pt x="2728087" y="1243838"/>
                  </a:lnTo>
                  <a:lnTo>
                    <a:pt x="2728087" y="1186688"/>
                  </a:lnTo>
                  <a:close/>
                  <a:moveTo>
                    <a:pt x="2785237" y="1300988"/>
                  </a:moveTo>
                  <a:lnTo>
                    <a:pt x="2785237" y="1358138"/>
                  </a:lnTo>
                  <a:lnTo>
                    <a:pt x="2728087" y="1358138"/>
                  </a:lnTo>
                  <a:lnTo>
                    <a:pt x="2728087" y="1300988"/>
                  </a:lnTo>
                  <a:close/>
                  <a:moveTo>
                    <a:pt x="2785237" y="1415288"/>
                  </a:moveTo>
                  <a:lnTo>
                    <a:pt x="2785237" y="1472438"/>
                  </a:lnTo>
                  <a:lnTo>
                    <a:pt x="2728087" y="1472438"/>
                  </a:lnTo>
                  <a:lnTo>
                    <a:pt x="2728087" y="1415288"/>
                  </a:lnTo>
                  <a:close/>
                  <a:moveTo>
                    <a:pt x="2723261" y="1524762"/>
                  </a:moveTo>
                  <a:lnTo>
                    <a:pt x="2666111" y="1524762"/>
                  </a:lnTo>
                  <a:lnTo>
                    <a:pt x="2666111" y="1467612"/>
                  </a:lnTo>
                  <a:lnTo>
                    <a:pt x="2723261" y="1467612"/>
                  </a:lnTo>
                  <a:close/>
                  <a:moveTo>
                    <a:pt x="2608961" y="1524762"/>
                  </a:moveTo>
                  <a:lnTo>
                    <a:pt x="2551811" y="1524762"/>
                  </a:lnTo>
                  <a:lnTo>
                    <a:pt x="2551811" y="1467612"/>
                  </a:lnTo>
                  <a:lnTo>
                    <a:pt x="2608961" y="1467612"/>
                  </a:lnTo>
                  <a:close/>
                  <a:moveTo>
                    <a:pt x="2494661" y="1524762"/>
                  </a:moveTo>
                  <a:lnTo>
                    <a:pt x="2437511" y="1524762"/>
                  </a:lnTo>
                  <a:lnTo>
                    <a:pt x="2437511" y="1467612"/>
                  </a:lnTo>
                  <a:lnTo>
                    <a:pt x="2494661" y="1467612"/>
                  </a:lnTo>
                  <a:close/>
                  <a:moveTo>
                    <a:pt x="2380361" y="1524762"/>
                  </a:moveTo>
                  <a:lnTo>
                    <a:pt x="2323211" y="1524762"/>
                  </a:lnTo>
                  <a:lnTo>
                    <a:pt x="2323211" y="1467612"/>
                  </a:lnTo>
                  <a:lnTo>
                    <a:pt x="2380361" y="1467612"/>
                  </a:lnTo>
                  <a:close/>
                  <a:moveTo>
                    <a:pt x="2266061" y="1524762"/>
                  </a:moveTo>
                  <a:lnTo>
                    <a:pt x="2208911" y="1524762"/>
                  </a:lnTo>
                  <a:lnTo>
                    <a:pt x="2208911" y="1467612"/>
                  </a:lnTo>
                  <a:lnTo>
                    <a:pt x="2266061" y="1467612"/>
                  </a:lnTo>
                  <a:close/>
                  <a:moveTo>
                    <a:pt x="2151761" y="1524762"/>
                  </a:moveTo>
                  <a:lnTo>
                    <a:pt x="2094611" y="1524762"/>
                  </a:lnTo>
                  <a:lnTo>
                    <a:pt x="2094611" y="1467612"/>
                  </a:lnTo>
                  <a:lnTo>
                    <a:pt x="2151761" y="1467612"/>
                  </a:lnTo>
                  <a:close/>
                  <a:moveTo>
                    <a:pt x="2037461" y="1524762"/>
                  </a:moveTo>
                  <a:lnTo>
                    <a:pt x="1980311" y="1524762"/>
                  </a:lnTo>
                  <a:lnTo>
                    <a:pt x="1980311" y="1467612"/>
                  </a:lnTo>
                  <a:lnTo>
                    <a:pt x="2037461" y="1467612"/>
                  </a:lnTo>
                  <a:close/>
                  <a:moveTo>
                    <a:pt x="1923161" y="1524762"/>
                  </a:moveTo>
                  <a:lnTo>
                    <a:pt x="1866011" y="1524762"/>
                  </a:lnTo>
                  <a:lnTo>
                    <a:pt x="1866011" y="1467612"/>
                  </a:lnTo>
                  <a:lnTo>
                    <a:pt x="1923161" y="1467612"/>
                  </a:lnTo>
                  <a:close/>
                  <a:moveTo>
                    <a:pt x="1808861" y="1524762"/>
                  </a:moveTo>
                  <a:lnTo>
                    <a:pt x="1751711" y="1524762"/>
                  </a:lnTo>
                  <a:lnTo>
                    <a:pt x="1751711" y="1467612"/>
                  </a:lnTo>
                  <a:lnTo>
                    <a:pt x="1808861" y="1467612"/>
                  </a:lnTo>
                  <a:close/>
                  <a:moveTo>
                    <a:pt x="1694561" y="1524762"/>
                  </a:moveTo>
                  <a:lnTo>
                    <a:pt x="1637411" y="1524762"/>
                  </a:lnTo>
                  <a:lnTo>
                    <a:pt x="1637411" y="1467612"/>
                  </a:lnTo>
                  <a:lnTo>
                    <a:pt x="1694561" y="1467612"/>
                  </a:lnTo>
                  <a:close/>
                  <a:moveTo>
                    <a:pt x="1580261" y="1524762"/>
                  </a:moveTo>
                  <a:lnTo>
                    <a:pt x="1523111" y="1524762"/>
                  </a:lnTo>
                  <a:lnTo>
                    <a:pt x="1523111" y="1467612"/>
                  </a:lnTo>
                  <a:lnTo>
                    <a:pt x="1580261" y="1467612"/>
                  </a:lnTo>
                  <a:close/>
                  <a:moveTo>
                    <a:pt x="1465961" y="1524762"/>
                  </a:moveTo>
                  <a:lnTo>
                    <a:pt x="1408811" y="1524762"/>
                  </a:lnTo>
                  <a:lnTo>
                    <a:pt x="1408811" y="1467612"/>
                  </a:lnTo>
                  <a:lnTo>
                    <a:pt x="1465961" y="1467612"/>
                  </a:lnTo>
                  <a:close/>
                  <a:moveTo>
                    <a:pt x="1351661" y="1524762"/>
                  </a:moveTo>
                  <a:lnTo>
                    <a:pt x="1294511" y="1524762"/>
                  </a:lnTo>
                  <a:lnTo>
                    <a:pt x="1294511" y="1467612"/>
                  </a:lnTo>
                  <a:lnTo>
                    <a:pt x="1351661" y="1467612"/>
                  </a:lnTo>
                  <a:close/>
                  <a:moveTo>
                    <a:pt x="1237361" y="1524762"/>
                  </a:moveTo>
                  <a:lnTo>
                    <a:pt x="1180211" y="1524762"/>
                  </a:lnTo>
                  <a:lnTo>
                    <a:pt x="1180211" y="1467612"/>
                  </a:lnTo>
                  <a:lnTo>
                    <a:pt x="1237361" y="1467612"/>
                  </a:lnTo>
                  <a:close/>
                  <a:moveTo>
                    <a:pt x="1123061" y="1524762"/>
                  </a:moveTo>
                  <a:lnTo>
                    <a:pt x="1065911" y="1524762"/>
                  </a:lnTo>
                  <a:lnTo>
                    <a:pt x="1065911" y="1467612"/>
                  </a:lnTo>
                  <a:lnTo>
                    <a:pt x="1123061" y="1467612"/>
                  </a:lnTo>
                  <a:close/>
                  <a:moveTo>
                    <a:pt x="1008761" y="1524762"/>
                  </a:moveTo>
                  <a:lnTo>
                    <a:pt x="951611" y="1524762"/>
                  </a:lnTo>
                  <a:lnTo>
                    <a:pt x="951611" y="1467612"/>
                  </a:lnTo>
                  <a:lnTo>
                    <a:pt x="1008761" y="1467612"/>
                  </a:lnTo>
                  <a:close/>
                  <a:moveTo>
                    <a:pt x="894461" y="1524762"/>
                  </a:moveTo>
                  <a:lnTo>
                    <a:pt x="837311" y="1524762"/>
                  </a:lnTo>
                  <a:lnTo>
                    <a:pt x="837311" y="1467612"/>
                  </a:lnTo>
                  <a:lnTo>
                    <a:pt x="894461" y="1467612"/>
                  </a:lnTo>
                  <a:close/>
                  <a:moveTo>
                    <a:pt x="780161" y="1524762"/>
                  </a:moveTo>
                  <a:lnTo>
                    <a:pt x="723011" y="1524762"/>
                  </a:lnTo>
                  <a:lnTo>
                    <a:pt x="723011" y="1467612"/>
                  </a:lnTo>
                  <a:lnTo>
                    <a:pt x="780161" y="1467612"/>
                  </a:lnTo>
                  <a:close/>
                  <a:moveTo>
                    <a:pt x="665861" y="1524762"/>
                  </a:moveTo>
                  <a:lnTo>
                    <a:pt x="608711" y="1524762"/>
                  </a:lnTo>
                  <a:lnTo>
                    <a:pt x="608711" y="1467612"/>
                  </a:lnTo>
                  <a:lnTo>
                    <a:pt x="665861" y="1467612"/>
                  </a:lnTo>
                  <a:close/>
                  <a:moveTo>
                    <a:pt x="551561" y="1524762"/>
                  </a:moveTo>
                  <a:lnTo>
                    <a:pt x="494411" y="1524762"/>
                  </a:lnTo>
                  <a:lnTo>
                    <a:pt x="494411" y="1467612"/>
                  </a:lnTo>
                  <a:lnTo>
                    <a:pt x="551561" y="1467612"/>
                  </a:lnTo>
                  <a:close/>
                  <a:moveTo>
                    <a:pt x="437261" y="1524762"/>
                  </a:moveTo>
                  <a:lnTo>
                    <a:pt x="380111" y="1524762"/>
                  </a:lnTo>
                  <a:lnTo>
                    <a:pt x="380111" y="1467612"/>
                  </a:lnTo>
                  <a:lnTo>
                    <a:pt x="437261" y="1467612"/>
                  </a:lnTo>
                  <a:close/>
                  <a:moveTo>
                    <a:pt x="322961" y="1524762"/>
                  </a:moveTo>
                  <a:lnTo>
                    <a:pt x="265811" y="1524762"/>
                  </a:lnTo>
                  <a:lnTo>
                    <a:pt x="265811" y="1467612"/>
                  </a:lnTo>
                  <a:lnTo>
                    <a:pt x="322961" y="1467612"/>
                  </a:lnTo>
                  <a:close/>
                  <a:moveTo>
                    <a:pt x="208661" y="1524762"/>
                  </a:moveTo>
                  <a:lnTo>
                    <a:pt x="151511" y="1524762"/>
                  </a:lnTo>
                  <a:lnTo>
                    <a:pt x="151511" y="1467612"/>
                  </a:lnTo>
                  <a:lnTo>
                    <a:pt x="208661" y="1467612"/>
                  </a:lnTo>
                  <a:close/>
                  <a:moveTo>
                    <a:pt x="94361" y="1524762"/>
                  </a:moveTo>
                  <a:lnTo>
                    <a:pt x="37338" y="1524762"/>
                  </a:lnTo>
                  <a:lnTo>
                    <a:pt x="37338" y="1467612"/>
                  </a:lnTo>
                  <a:lnTo>
                    <a:pt x="94488" y="1467612"/>
                  </a:lnTo>
                  <a:close/>
                  <a:moveTo>
                    <a:pt x="0" y="1447673"/>
                  </a:moveTo>
                  <a:lnTo>
                    <a:pt x="0" y="1390523"/>
                  </a:lnTo>
                  <a:lnTo>
                    <a:pt x="57150" y="1390523"/>
                  </a:lnTo>
                  <a:lnTo>
                    <a:pt x="57150" y="1447673"/>
                  </a:lnTo>
                  <a:close/>
                  <a:moveTo>
                    <a:pt x="0" y="1333373"/>
                  </a:moveTo>
                  <a:lnTo>
                    <a:pt x="0" y="1276223"/>
                  </a:lnTo>
                  <a:lnTo>
                    <a:pt x="57150" y="1276223"/>
                  </a:lnTo>
                  <a:lnTo>
                    <a:pt x="57150" y="1333373"/>
                  </a:lnTo>
                  <a:close/>
                  <a:moveTo>
                    <a:pt x="0" y="1219073"/>
                  </a:moveTo>
                  <a:lnTo>
                    <a:pt x="0" y="1161923"/>
                  </a:lnTo>
                  <a:lnTo>
                    <a:pt x="57150" y="1161923"/>
                  </a:lnTo>
                  <a:lnTo>
                    <a:pt x="57150" y="1219073"/>
                  </a:lnTo>
                  <a:close/>
                  <a:moveTo>
                    <a:pt x="0" y="1104773"/>
                  </a:moveTo>
                  <a:lnTo>
                    <a:pt x="0" y="1047623"/>
                  </a:lnTo>
                  <a:lnTo>
                    <a:pt x="57150" y="1047623"/>
                  </a:lnTo>
                  <a:lnTo>
                    <a:pt x="57150" y="1104773"/>
                  </a:lnTo>
                  <a:close/>
                  <a:moveTo>
                    <a:pt x="0" y="990473"/>
                  </a:moveTo>
                  <a:lnTo>
                    <a:pt x="0" y="933323"/>
                  </a:lnTo>
                  <a:lnTo>
                    <a:pt x="57150" y="933323"/>
                  </a:lnTo>
                  <a:lnTo>
                    <a:pt x="57150" y="990473"/>
                  </a:lnTo>
                  <a:close/>
                  <a:moveTo>
                    <a:pt x="0" y="876173"/>
                  </a:moveTo>
                  <a:lnTo>
                    <a:pt x="0" y="819023"/>
                  </a:lnTo>
                  <a:lnTo>
                    <a:pt x="57150" y="819023"/>
                  </a:lnTo>
                  <a:lnTo>
                    <a:pt x="57150" y="876173"/>
                  </a:lnTo>
                  <a:close/>
                  <a:moveTo>
                    <a:pt x="0" y="761873"/>
                  </a:moveTo>
                  <a:lnTo>
                    <a:pt x="0" y="704723"/>
                  </a:lnTo>
                  <a:lnTo>
                    <a:pt x="57150" y="704723"/>
                  </a:lnTo>
                  <a:lnTo>
                    <a:pt x="57150" y="761873"/>
                  </a:lnTo>
                  <a:close/>
                  <a:moveTo>
                    <a:pt x="0" y="647573"/>
                  </a:moveTo>
                  <a:lnTo>
                    <a:pt x="0" y="590423"/>
                  </a:lnTo>
                  <a:lnTo>
                    <a:pt x="57150" y="590423"/>
                  </a:lnTo>
                  <a:lnTo>
                    <a:pt x="57150" y="647573"/>
                  </a:lnTo>
                  <a:close/>
                  <a:moveTo>
                    <a:pt x="0" y="533273"/>
                  </a:moveTo>
                  <a:lnTo>
                    <a:pt x="0" y="476123"/>
                  </a:lnTo>
                  <a:lnTo>
                    <a:pt x="57150" y="476123"/>
                  </a:lnTo>
                  <a:lnTo>
                    <a:pt x="57150" y="533273"/>
                  </a:lnTo>
                  <a:close/>
                  <a:moveTo>
                    <a:pt x="0" y="418973"/>
                  </a:moveTo>
                  <a:lnTo>
                    <a:pt x="0" y="361823"/>
                  </a:lnTo>
                  <a:lnTo>
                    <a:pt x="57150" y="361823"/>
                  </a:lnTo>
                  <a:lnTo>
                    <a:pt x="57150" y="418973"/>
                  </a:lnTo>
                  <a:close/>
                  <a:moveTo>
                    <a:pt x="0" y="304673"/>
                  </a:moveTo>
                  <a:lnTo>
                    <a:pt x="0" y="247523"/>
                  </a:lnTo>
                  <a:lnTo>
                    <a:pt x="57150" y="247523"/>
                  </a:lnTo>
                  <a:lnTo>
                    <a:pt x="57150" y="304673"/>
                  </a:lnTo>
                  <a:close/>
                  <a:moveTo>
                    <a:pt x="0" y="190373"/>
                  </a:moveTo>
                  <a:lnTo>
                    <a:pt x="0" y="133223"/>
                  </a:lnTo>
                  <a:lnTo>
                    <a:pt x="57150" y="133223"/>
                  </a:lnTo>
                  <a:lnTo>
                    <a:pt x="57150" y="190373"/>
                  </a:lnTo>
                  <a:close/>
                  <a:moveTo>
                    <a:pt x="0" y="76073"/>
                  </a:moveTo>
                  <a:lnTo>
                    <a:pt x="0" y="28575"/>
                  </a:lnTo>
                  <a:cubicBezTo>
                    <a:pt x="0" y="12827"/>
                    <a:pt x="12827" y="0"/>
                    <a:pt x="28575" y="0"/>
                  </a:cubicBezTo>
                  <a:lnTo>
                    <a:pt x="85725" y="0"/>
                  </a:lnTo>
                  <a:lnTo>
                    <a:pt x="85725" y="57150"/>
                  </a:lnTo>
                  <a:lnTo>
                    <a:pt x="28575" y="57150"/>
                  </a:lnTo>
                  <a:lnTo>
                    <a:pt x="28575" y="28575"/>
                  </a:lnTo>
                  <a:lnTo>
                    <a:pt x="57150" y="28575"/>
                  </a:lnTo>
                  <a:lnTo>
                    <a:pt x="57150" y="76073"/>
                  </a:lnTo>
                  <a:close/>
                </a:path>
              </a:pathLst>
            </a:custGeom>
            <a:solidFill>
              <a:srgbClr val="FA6400"/>
            </a:solidFill>
          </p:spPr>
        </p:sp>
        <p:sp>
          <p:nvSpPr>
            <p:cNvPr name="TextBox 105" id="105"/>
            <p:cNvSpPr txBox="true"/>
            <p:nvPr/>
          </p:nvSpPr>
          <p:spPr>
            <a:xfrm>
              <a:off x="0" y="-9525"/>
              <a:ext cx="2785298" cy="1534229"/>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Quantity Released</a:t>
              </a:r>
            </a:p>
          </p:txBody>
        </p:sp>
      </p:grpSp>
      <p:grpSp>
        <p:nvGrpSpPr>
          <p:cNvPr name="Group 106" id="106"/>
          <p:cNvGrpSpPr/>
          <p:nvPr/>
        </p:nvGrpSpPr>
        <p:grpSpPr>
          <a:xfrm rot="0">
            <a:off x="12565681" y="6003130"/>
            <a:ext cx="2088974" cy="1143528"/>
            <a:chOff x="0" y="0"/>
            <a:chExt cx="2785298" cy="1524704"/>
          </a:xfrm>
        </p:grpSpPr>
        <p:sp>
          <p:nvSpPr>
            <p:cNvPr name="Freeform 107" id="107"/>
            <p:cNvSpPr/>
            <p:nvPr/>
          </p:nvSpPr>
          <p:spPr>
            <a:xfrm flipH="false" flipV="false">
              <a:off x="28575" y="28575"/>
              <a:ext cx="2728087" cy="1467612"/>
            </a:xfrm>
            <a:custGeom>
              <a:avLst/>
              <a:gdLst/>
              <a:ahLst/>
              <a:cxnLst/>
              <a:rect r="r" b="b" t="t" l="l"/>
              <a:pathLst>
                <a:path h="1467612" w="2728087">
                  <a:moveTo>
                    <a:pt x="0" y="0"/>
                  </a:moveTo>
                  <a:lnTo>
                    <a:pt x="2728087" y="0"/>
                  </a:lnTo>
                  <a:lnTo>
                    <a:pt x="2728087" y="1467612"/>
                  </a:lnTo>
                  <a:lnTo>
                    <a:pt x="0" y="1467612"/>
                  </a:lnTo>
                  <a:close/>
                </a:path>
              </a:pathLst>
            </a:custGeom>
            <a:solidFill>
              <a:srgbClr val="FFFFFF"/>
            </a:solidFill>
          </p:spPr>
        </p:sp>
        <p:sp>
          <p:nvSpPr>
            <p:cNvPr name="Freeform 108" id="108"/>
            <p:cNvSpPr/>
            <p:nvPr/>
          </p:nvSpPr>
          <p:spPr>
            <a:xfrm flipH="false" flipV="false">
              <a:off x="0" y="0"/>
              <a:ext cx="2785237" cy="1524762"/>
            </a:xfrm>
            <a:custGeom>
              <a:avLst/>
              <a:gdLst/>
              <a:ahLst/>
              <a:cxnLst/>
              <a:rect r="r" b="b" t="t" l="l"/>
              <a:pathLst>
                <a:path h="1524762" w="2785237">
                  <a:moveTo>
                    <a:pt x="142875" y="0"/>
                  </a:moveTo>
                  <a:lnTo>
                    <a:pt x="200025" y="0"/>
                  </a:lnTo>
                  <a:lnTo>
                    <a:pt x="200025" y="57150"/>
                  </a:lnTo>
                  <a:lnTo>
                    <a:pt x="142875" y="57150"/>
                  </a:lnTo>
                  <a:close/>
                  <a:moveTo>
                    <a:pt x="257175" y="0"/>
                  </a:moveTo>
                  <a:lnTo>
                    <a:pt x="314325" y="0"/>
                  </a:lnTo>
                  <a:lnTo>
                    <a:pt x="314325" y="57150"/>
                  </a:lnTo>
                  <a:lnTo>
                    <a:pt x="257175" y="57150"/>
                  </a:lnTo>
                  <a:close/>
                  <a:moveTo>
                    <a:pt x="371475" y="0"/>
                  </a:moveTo>
                  <a:lnTo>
                    <a:pt x="428625" y="0"/>
                  </a:lnTo>
                  <a:lnTo>
                    <a:pt x="428625" y="57150"/>
                  </a:lnTo>
                  <a:lnTo>
                    <a:pt x="371475" y="57150"/>
                  </a:lnTo>
                  <a:close/>
                  <a:moveTo>
                    <a:pt x="485775" y="0"/>
                  </a:moveTo>
                  <a:lnTo>
                    <a:pt x="542925" y="0"/>
                  </a:lnTo>
                  <a:lnTo>
                    <a:pt x="542925" y="57150"/>
                  </a:lnTo>
                  <a:lnTo>
                    <a:pt x="485775" y="57150"/>
                  </a:lnTo>
                  <a:close/>
                  <a:moveTo>
                    <a:pt x="600075" y="0"/>
                  </a:moveTo>
                  <a:lnTo>
                    <a:pt x="657225" y="0"/>
                  </a:lnTo>
                  <a:lnTo>
                    <a:pt x="657225" y="57150"/>
                  </a:lnTo>
                  <a:lnTo>
                    <a:pt x="600075" y="57150"/>
                  </a:lnTo>
                  <a:close/>
                  <a:moveTo>
                    <a:pt x="714375" y="0"/>
                  </a:moveTo>
                  <a:lnTo>
                    <a:pt x="771525" y="0"/>
                  </a:lnTo>
                  <a:lnTo>
                    <a:pt x="771525" y="57150"/>
                  </a:lnTo>
                  <a:lnTo>
                    <a:pt x="714375" y="57150"/>
                  </a:lnTo>
                  <a:close/>
                  <a:moveTo>
                    <a:pt x="828675" y="0"/>
                  </a:moveTo>
                  <a:lnTo>
                    <a:pt x="885825" y="0"/>
                  </a:lnTo>
                  <a:lnTo>
                    <a:pt x="885825" y="57150"/>
                  </a:lnTo>
                  <a:lnTo>
                    <a:pt x="828675" y="57150"/>
                  </a:lnTo>
                  <a:close/>
                  <a:moveTo>
                    <a:pt x="942975" y="0"/>
                  </a:moveTo>
                  <a:lnTo>
                    <a:pt x="1000125" y="0"/>
                  </a:lnTo>
                  <a:lnTo>
                    <a:pt x="1000125" y="57150"/>
                  </a:lnTo>
                  <a:lnTo>
                    <a:pt x="942975" y="57150"/>
                  </a:lnTo>
                  <a:close/>
                  <a:moveTo>
                    <a:pt x="1057275" y="0"/>
                  </a:moveTo>
                  <a:lnTo>
                    <a:pt x="1114425" y="0"/>
                  </a:lnTo>
                  <a:lnTo>
                    <a:pt x="1114425" y="57150"/>
                  </a:lnTo>
                  <a:lnTo>
                    <a:pt x="1057275" y="57150"/>
                  </a:lnTo>
                  <a:close/>
                  <a:moveTo>
                    <a:pt x="1171575" y="0"/>
                  </a:moveTo>
                  <a:lnTo>
                    <a:pt x="1228725" y="0"/>
                  </a:lnTo>
                  <a:lnTo>
                    <a:pt x="1228725" y="57150"/>
                  </a:lnTo>
                  <a:lnTo>
                    <a:pt x="1171575" y="57150"/>
                  </a:lnTo>
                  <a:close/>
                  <a:moveTo>
                    <a:pt x="1285875" y="0"/>
                  </a:moveTo>
                  <a:lnTo>
                    <a:pt x="1343025" y="0"/>
                  </a:lnTo>
                  <a:lnTo>
                    <a:pt x="1343025" y="57150"/>
                  </a:lnTo>
                  <a:lnTo>
                    <a:pt x="1285875" y="57150"/>
                  </a:lnTo>
                  <a:close/>
                  <a:moveTo>
                    <a:pt x="1400175" y="0"/>
                  </a:moveTo>
                  <a:lnTo>
                    <a:pt x="1457325" y="0"/>
                  </a:lnTo>
                  <a:lnTo>
                    <a:pt x="1457325" y="57150"/>
                  </a:lnTo>
                  <a:lnTo>
                    <a:pt x="1400175" y="57150"/>
                  </a:lnTo>
                  <a:close/>
                  <a:moveTo>
                    <a:pt x="1514475" y="0"/>
                  </a:moveTo>
                  <a:lnTo>
                    <a:pt x="1571625" y="0"/>
                  </a:lnTo>
                  <a:lnTo>
                    <a:pt x="1571625" y="57150"/>
                  </a:lnTo>
                  <a:lnTo>
                    <a:pt x="1514475" y="57150"/>
                  </a:lnTo>
                  <a:close/>
                  <a:moveTo>
                    <a:pt x="1628775" y="0"/>
                  </a:moveTo>
                  <a:lnTo>
                    <a:pt x="1685925" y="0"/>
                  </a:lnTo>
                  <a:lnTo>
                    <a:pt x="1685925" y="57150"/>
                  </a:lnTo>
                  <a:lnTo>
                    <a:pt x="1628775" y="57150"/>
                  </a:lnTo>
                  <a:close/>
                  <a:moveTo>
                    <a:pt x="1743075" y="0"/>
                  </a:moveTo>
                  <a:lnTo>
                    <a:pt x="1800225" y="0"/>
                  </a:lnTo>
                  <a:lnTo>
                    <a:pt x="1800225" y="57150"/>
                  </a:lnTo>
                  <a:lnTo>
                    <a:pt x="1743075" y="57150"/>
                  </a:lnTo>
                  <a:close/>
                  <a:moveTo>
                    <a:pt x="1857375" y="0"/>
                  </a:moveTo>
                  <a:lnTo>
                    <a:pt x="1914525" y="0"/>
                  </a:lnTo>
                  <a:lnTo>
                    <a:pt x="1914525" y="57150"/>
                  </a:lnTo>
                  <a:lnTo>
                    <a:pt x="1857375" y="57150"/>
                  </a:lnTo>
                  <a:close/>
                  <a:moveTo>
                    <a:pt x="1971675" y="0"/>
                  </a:moveTo>
                  <a:lnTo>
                    <a:pt x="2028825" y="0"/>
                  </a:lnTo>
                  <a:lnTo>
                    <a:pt x="2028825" y="57150"/>
                  </a:lnTo>
                  <a:lnTo>
                    <a:pt x="1971675" y="57150"/>
                  </a:lnTo>
                  <a:close/>
                  <a:moveTo>
                    <a:pt x="2085975" y="0"/>
                  </a:moveTo>
                  <a:lnTo>
                    <a:pt x="2143125" y="0"/>
                  </a:lnTo>
                  <a:lnTo>
                    <a:pt x="2143125" y="57150"/>
                  </a:lnTo>
                  <a:lnTo>
                    <a:pt x="2085975" y="57150"/>
                  </a:lnTo>
                  <a:close/>
                  <a:moveTo>
                    <a:pt x="2200275" y="0"/>
                  </a:moveTo>
                  <a:lnTo>
                    <a:pt x="2257425" y="0"/>
                  </a:lnTo>
                  <a:lnTo>
                    <a:pt x="2257425" y="57150"/>
                  </a:lnTo>
                  <a:lnTo>
                    <a:pt x="2200275" y="57150"/>
                  </a:lnTo>
                  <a:close/>
                  <a:moveTo>
                    <a:pt x="2314575" y="0"/>
                  </a:moveTo>
                  <a:lnTo>
                    <a:pt x="2371725" y="0"/>
                  </a:lnTo>
                  <a:lnTo>
                    <a:pt x="2371725" y="57150"/>
                  </a:lnTo>
                  <a:lnTo>
                    <a:pt x="2314575" y="57150"/>
                  </a:lnTo>
                  <a:close/>
                  <a:moveTo>
                    <a:pt x="2428875" y="0"/>
                  </a:moveTo>
                  <a:lnTo>
                    <a:pt x="2486025" y="0"/>
                  </a:lnTo>
                  <a:lnTo>
                    <a:pt x="2486025" y="57150"/>
                  </a:lnTo>
                  <a:lnTo>
                    <a:pt x="2428875" y="57150"/>
                  </a:lnTo>
                  <a:close/>
                  <a:moveTo>
                    <a:pt x="2543175" y="0"/>
                  </a:moveTo>
                  <a:lnTo>
                    <a:pt x="2600325" y="0"/>
                  </a:lnTo>
                  <a:lnTo>
                    <a:pt x="2600325" y="57150"/>
                  </a:lnTo>
                  <a:lnTo>
                    <a:pt x="2543175" y="57150"/>
                  </a:lnTo>
                  <a:close/>
                  <a:moveTo>
                    <a:pt x="2657475" y="0"/>
                  </a:moveTo>
                  <a:lnTo>
                    <a:pt x="2714625" y="0"/>
                  </a:lnTo>
                  <a:lnTo>
                    <a:pt x="2714625" y="57150"/>
                  </a:lnTo>
                  <a:lnTo>
                    <a:pt x="2657475" y="57150"/>
                  </a:lnTo>
                  <a:close/>
                  <a:moveTo>
                    <a:pt x="2785237" y="43688"/>
                  </a:moveTo>
                  <a:lnTo>
                    <a:pt x="2785237" y="100838"/>
                  </a:lnTo>
                  <a:lnTo>
                    <a:pt x="2728087" y="100838"/>
                  </a:lnTo>
                  <a:lnTo>
                    <a:pt x="2728087" y="43688"/>
                  </a:lnTo>
                  <a:close/>
                  <a:moveTo>
                    <a:pt x="2785237" y="157988"/>
                  </a:moveTo>
                  <a:lnTo>
                    <a:pt x="2785237" y="215138"/>
                  </a:lnTo>
                  <a:lnTo>
                    <a:pt x="2728087" y="215138"/>
                  </a:lnTo>
                  <a:lnTo>
                    <a:pt x="2728087" y="157988"/>
                  </a:lnTo>
                  <a:close/>
                  <a:moveTo>
                    <a:pt x="2785237" y="272288"/>
                  </a:moveTo>
                  <a:lnTo>
                    <a:pt x="2785237" y="329438"/>
                  </a:lnTo>
                  <a:lnTo>
                    <a:pt x="2728087" y="329438"/>
                  </a:lnTo>
                  <a:lnTo>
                    <a:pt x="2728087" y="272288"/>
                  </a:lnTo>
                  <a:close/>
                  <a:moveTo>
                    <a:pt x="2785237" y="386588"/>
                  </a:moveTo>
                  <a:lnTo>
                    <a:pt x="2785237" y="443738"/>
                  </a:lnTo>
                  <a:lnTo>
                    <a:pt x="2728087" y="443738"/>
                  </a:lnTo>
                  <a:lnTo>
                    <a:pt x="2728087" y="386588"/>
                  </a:lnTo>
                  <a:close/>
                  <a:moveTo>
                    <a:pt x="2785237" y="500888"/>
                  </a:moveTo>
                  <a:lnTo>
                    <a:pt x="2785237" y="558038"/>
                  </a:lnTo>
                  <a:lnTo>
                    <a:pt x="2728087" y="558038"/>
                  </a:lnTo>
                  <a:lnTo>
                    <a:pt x="2728087" y="500888"/>
                  </a:lnTo>
                  <a:close/>
                  <a:moveTo>
                    <a:pt x="2785237" y="615188"/>
                  </a:moveTo>
                  <a:lnTo>
                    <a:pt x="2785237" y="672338"/>
                  </a:lnTo>
                  <a:lnTo>
                    <a:pt x="2728087" y="672338"/>
                  </a:lnTo>
                  <a:lnTo>
                    <a:pt x="2728087" y="615188"/>
                  </a:lnTo>
                  <a:close/>
                  <a:moveTo>
                    <a:pt x="2785237" y="729488"/>
                  </a:moveTo>
                  <a:lnTo>
                    <a:pt x="2785237" y="786638"/>
                  </a:lnTo>
                  <a:lnTo>
                    <a:pt x="2728087" y="786638"/>
                  </a:lnTo>
                  <a:lnTo>
                    <a:pt x="2728087" y="729488"/>
                  </a:lnTo>
                  <a:close/>
                  <a:moveTo>
                    <a:pt x="2785237" y="843788"/>
                  </a:moveTo>
                  <a:lnTo>
                    <a:pt x="2785237" y="900938"/>
                  </a:lnTo>
                  <a:lnTo>
                    <a:pt x="2728087" y="900938"/>
                  </a:lnTo>
                  <a:lnTo>
                    <a:pt x="2728087" y="843788"/>
                  </a:lnTo>
                  <a:close/>
                  <a:moveTo>
                    <a:pt x="2785237" y="958088"/>
                  </a:moveTo>
                  <a:lnTo>
                    <a:pt x="2785237" y="1015238"/>
                  </a:lnTo>
                  <a:lnTo>
                    <a:pt x="2728087" y="1015238"/>
                  </a:lnTo>
                  <a:lnTo>
                    <a:pt x="2728087" y="958088"/>
                  </a:lnTo>
                  <a:close/>
                  <a:moveTo>
                    <a:pt x="2785237" y="1072388"/>
                  </a:moveTo>
                  <a:lnTo>
                    <a:pt x="2785237" y="1129538"/>
                  </a:lnTo>
                  <a:lnTo>
                    <a:pt x="2728087" y="1129538"/>
                  </a:lnTo>
                  <a:lnTo>
                    <a:pt x="2728087" y="1072388"/>
                  </a:lnTo>
                  <a:close/>
                  <a:moveTo>
                    <a:pt x="2785237" y="1186688"/>
                  </a:moveTo>
                  <a:lnTo>
                    <a:pt x="2785237" y="1243838"/>
                  </a:lnTo>
                  <a:lnTo>
                    <a:pt x="2728087" y="1243838"/>
                  </a:lnTo>
                  <a:lnTo>
                    <a:pt x="2728087" y="1186688"/>
                  </a:lnTo>
                  <a:close/>
                  <a:moveTo>
                    <a:pt x="2785237" y="1300988"/>
                  </a:moveTo>
                  <a:lnTo>
                    <a:pt x="2785237" y="1358138"/>
                  </a:lnTo>
                  <a:lnTo>
                    <a:pt x="2728087" y="1358138"/>
                  </a:lnTo>
                  <a:lnTo>
                    <a:pt x="2728087" y="1300988"/>
                  </a:lnTo>
                  <a:close/>
                  <a:moveTo>
                    <a:pt x="2785237" y="1415288"/>
                  </a:moveTo>
                  <a:lnTo>
                    <a:pt x="2785237" y="1472438"/>
                  </a:lnTo>
                  <a:lnTo>
                    <a:pt x="2728087" y="1472438"/>
                  </a:lnTo>
                  <a:lnTo>
                    <a:pt x="2728087" y="1415288"/>
                  </a:lnTo>
                  <a:close/>
                  <a:moveTo>
                    <a:pt x="2723261" y="1524762"/>
                  </a:moveTo>
                  <a:lnTo>
                    <a:pt x="2666111" y="1524762"/>
                  </a:lnTo>
                  <a:lnTo>
                    <a:pt x="2666111" y="1467612"/>
                  </a:lnTo>
                  <a:lnTo>
                    <a:pt x="2723261" y="1467612"/>
                  </a:lnTo>
                  <a:close/>
                  <a:moveTo>
                    <a:pt x="2608961" y="1524762"/>
                  </a:moveTo>
                  <a:lnTo>
                    <a:pt x="2551811" y="1524762"/>
                  </a:lnTo>
                  <a:lnTo>
                    <a:pt x="2551811" y="1467612"/>
                  </a:lnTo>
                  <a:lnTo>
                    <a:pt x="2608961" y="1467612"/>
                  </a:lnTo>
                  <a:close/>
                  <a:moveTo>
                    <a:pt x="2494661" y="1524762"/>
                  </a:moveTo>
                  <a:lnTo>
                    <a:pt x="2437511" y="1524762"/>
                  </a:lnTo>
                  <a:lnTo>
                    <a:pt x="2437511" y="1467612"/>
                  </a:lnTo>
                  <a:lnTo>
                    <a:pt x="2494661" y="1467612"/>
                  </a:lnTo>
                  <a:close/>
                  <a:moveTo>
                    <a:pt x="2380361" y="1524762"/>
                  </a:moveTo>
                  <a:lnTo>
                    <a:pt x="2323211" y="1524762"/>
                  </a:lnTo>
                  <a:lnTo>
                    <a:pt x="2323211" y="1467612"/>
                  </a:lnTo>
                  <a:lnTo>
                    <a:pt x="2380361" y="1467612"/>
                  </a:lnTo>
                  <a:close/>
                  <a:moveTo>
                    <a:pt x="2266061" y="1524762"/>
                  </a:moveTo>
                  <a:lnTo>
                    <a:pt x="2208911" y="1524762"/>
                  </a:lnTo>
                  <a:lnTo>
                    <a:pt x="2208911" y="1467612"/>
                  </a:lnTo>
                  <a:lnTo>
                    <a:pt x="2266061" y="1467612"/>
                  </a:lnTo>
                  <a:close/>
                  <a:moveTo>
                    <a:pt x="2151761" y="1524762"/>
                  </a:moveTo>
                  <a:lnTo>
                    <a:pt x="2094611" y="1524762"/>
                  </a:lnTo>
                  <a:lnTo>
                    <a:pt x="2094611" y="1467612"/>
                  </a:lnTo>
                  <a:lnTo>
                    <a:pt x="2151761" y="1467612"/>
                  </a:lnTo>
                  <a:close/>
                  <a:moveTo>
                    <a:pt x="2037461" y="1524762"/>
                  </a:moveTo>
                  <a:lnTo>
                    <a:pt x="1980311" y="1524762"/>
                  </a:lnTo>
                  <a:lnTo>
                    <a:pt x="1980311" y="1467612"/>
                  </a:lnTo>
                  <a:lnTo>
                    <a:pt x="2037461" y="1467612"/>
                  </a:lnTo>
                  <a:close/>
                  <a:moveTo>
                    <a:pt x="1923161" y="1524762"/>
                  </a:moveTo>
                  <a:lnTo>
                    <a:pt x="1866011" y="1524762"/>
                  </a:lnTo>
                  <a:lnTo>
                    <a:pt x="1866011" y="1467612"/>
                  </a:lnTo>
                  <a:lnTo>
                    <a:pt x="1923161" y="1467612"/>
                  </a:lnTo>
                  <a:close/>
                  <a:moveTo>
                    <a:pt x="1808861" y="1524762"/>
                  </a:moveTo>
                  <a:lnTo>
                    <a:pt x="1751711" y="1524762"/>
                  </a:lnTo>
                  <a:lnTo>
                    <a:pt x="1751711" y="1467612"/>
                  </a:lnTo>
                  <a:lnTo>
                    <a:pt x="1808861" y="1467612"/>
                  </a:lnTo>
                  <a:close/>
                  <a:moveTo>
                    <a:pt x="1694561" y="1524762"/>
                  </a:moveTo>
                  <a:lnTo>
                    <a:pt x="1637411" y="1524762"/>
                  </a:lnTo>
                  <a:lnTo>
                    <a:pt x="1637411" y="1467612"/>
                  </a:lnTo>
                  <a:lnTo>
                    <a:pt x="1694561" y="1467612"/>
                  </a:lnTo>
                  <a:close/>
                  <a:moveTo>
                    <a:pt x="1580261" y="1524762"/>
                  </a:moveTo>
                  <a:lnTo>
                    <a:pt x="1523111" y="1524762"/>
                  </a:lnTo>
                  <a:lnTo>
                    <a:pt x="1523111" y="1467612"/>
                  </a:lnTo>
                  <a:lnTo>
                    <a:pt x="1580261" y="1467612"/>
                  </a:lnTo>
                  <a:close/>
                  <a:moveTo>
                    <a:pt x="1465961" y="1524762"/>
                  </a:moveTo>
                  <a:lnTo>
                    <a:pt x="1408811" y="1524762"/>
                  </a:lnTo>
                  <a:lnTo>
                    <a:pt x="1408811" y="1467612"/>
                  </a:lnTo>
                  <a:lnTo>
                    <a:pt x="1465961" y="1467612"/>
                  </a:lnTo>
                  <a:close/>
                  <a:moveTo>
                    <a:pt x="1351661" y="1524762"/>
                  </a:moveTo>
                  <a:lnTo>
                    <a:pt x="1294511" y="1524762"/>
                  </a:lnTo>
                  <a:lnTo>
                    <a:pt x="1294511" y="1467612"/>
                  </a:lnTo>
                  <a:lnTo>
                    <a:pt x="1351661" y="1467612"/>
                  </a:lnTo>
                  <a:close/>
                  <a:moveTo>
                    <a:pt x="1237361" y="1524762"/>
                  </a:moveTo>
                  <a:lnTo>
                    <a:pt x="1180211" y="1524762"/>
                  </a:lnTo>
                  <a:lnTo>
                    <a:pt x="1180211" y="1467612"/>
                  </a:lnTo>
                  <a:lnTo>
                    <a:pt x="1237361" y="1467612"/>
                  </a:lnTo>
                  <a:close/>
                  <a:moveTo>
                    <a:pt x="1123061" y="1524762"/>
                  </a:moveTo>
                  <a:lnTo>
                    <a:pt x="1065911" y="1524762"/>
                  </a:lnTo>
                  <a:lnTo>
                    <a:pt x="1065911" y="1467612"/>
                  </a:lnTo>
                  <a:lnTo>
                    <a:pt x="1123061" y="1467612"/>
                  </a:lnTo>
                  <a:close/>
                  <a:moveTo>
                    <a:pt x="1008761" y="1524762"/>
                  </a:moveTo>
                  <a:lnTo>
                    <a:pt x="951611" y="1524762"/>
                  </a:lnTo>
                  <a:lnTo>
                    <a:pt x="951611" y="1467612"/>
                  </a:lnTo>
                  <a:lnTo>
                    <a:pt x="1008761" y="1467612"/>
                  </a:lnTo>
                  <a:close/>
                  <a:moveTo>
                    <a:pt x="894461" y="1524762"/>
                  </a:moveTo>
                  <a:lnTo>
                    <a:pt x="837311" y="1524762"/>
                  </a:lnTo>
                  <a:lnTo>
                    <a:pt x="837311" y="1467612"/>
                  </a:lnTo>
                  <a:lnTo>
                    <a:pt x="894461" y="1467612"/>
                  </a:lnTo>
                  <a:close/>
                  <a:moveTo>
                    <a:pt x="780161" y="1524762"/>
                  </a:moveTo>
                  <a:lnTo>
                    <a:pt x="723011" y="1524762"/>
                  </a:lnTo>
                  <a:lnTo>
                    <a:pt x="723011" y="1467612"/>
                  </a:lnTo>
                  <a:lnTo>
                    <a:pt x="780161" y="1467612"/>
                  </a:lnTo>
                  <a:close/>
                  <a:moveTo>
                    <a:pt x="665861" y="1524762"/>
                  </a:moveTo>
                  <a:lnTo>
                    <a:pt x="608711" y="1524762"/>
                  </a:lnTo>
                  <a:lnTo>
                    <a:pt x="608711" y="1467612"/>
                  </a:lnTo>
                  <a:lnTo>
                    <a:pt x="665861" y="1467612"/>
                  </a:lnTo>
                  <a:close/>
                  <a:moveTo>
                    <a:pt x="551561" y="1524762"/>
                  </a:moveTo>
                  <a:lnTo>
                    <a:pt x="494411" y="1524762"/>
                  </a:lnTo>
                  <a:lnTo>
                    <a:pt x="494411" y="1467612"/>
                  </a:lnTo>
                  <a:lnTo>
                    <a:pt x="551561" y="1467612"/>
                  </a:lnTo>
                  <a:close/>
                  <a:moveTo>
                    <a:pt x="437261" y="1524762"/>
                  </a:moveTo>
                  <a:lnTo>
                    <a:pt x="380111" y="1524762"/>
                  </a:lnTo>
                  <a:lnTo>
                    <a:pt x="380111" y="1467612"/>
                  </a:lnTo>
                  <a:lnTo>
                    <a:pt x="437261" y="1467612"/>
                  </a:lnTo>
                  <a:close/>
                  <a:moveTo>
                    <a:pt x="322961" y="1524762"/>
                  </a:moveTo>
                  <a:lnTo>
                    <a:pt x="265811" y="1524762"/>
                  </a:lnTo>
                  <a:lnTo>
                    <a:pt x="265811" y="1467612"/>
                  </a:lnTo>
                  <a:lnTo>
                    <a:pt x="322961" y="1467612"/>
                  </a:lnTo>
                  <a:close/>
                  <a:moveTo>
                    <a:pt x="208661" y="1524762"/>
                  </a:moveTo>
                  <a:lnTo>
                    <a:pt x="151511" y="1524762"/>
                  </a:lnTo>
                  <a:lnTo>
                    <a:pt x="151511" y="1467612"/>
                  </a:lnTo>
                  <a:lnTo>
                    <a:pt x="208661" y="1467612"/>
                  </a:lnTo>
                  <a:close/>
                  <a:moveTo>
                    <a:pt x="94361" y="1524762"/>
                  </a:moveTo>
                  <a:lnTo>
                    <a:pt x="37338" y="1524762"/>
                  </a:lnTo>
                  <a:lnTo>
                    <a:pt x="37338" y="1467612"/>
                  </a:lnTo>
                  <a:lnTo>
                    <a:pt x="94488" y="1467612"/>
                  </a:lnTo>
                  <a:close/>
                  <a:moveTo>
                    <a:pt x="0" y="1447673"/>
                  </a:moveTo>
                  <a:lnTo>
                    <a:pt x="0" y="1390523"/>
                  </a:lnTo>
                  <a:lnTo>
                    <a:pt x="57150" y="1390523"/>
                  </a:lnTo>
                  <a:lnTo>
                    <a:pt x="57150" y="1447673"/>
                  </a:lnTo>
                  <a:close/>
                  <a:moveTo>
                    <a:pt x="0" y="1333373"/>
                  </a:moveTo>
                  <a:lnTo>
                    <a:pt x="0" y="1276223"/>
                  </a:lnTo>
                  <a:lnTo>
                    <a:pt x="57150" y="1276223"/>
                  </a:lnTo>
                  <a:lnTo>
                    <a:pt x="57150" y="1333373"/>
                  </a:lnTo>
                  <a:close/>
                  <a:moveTo>
                    <a:pt x="0" y="1219073"/>
                  </a:moveTo>
                  <a:lnTo>
                    <a:pt x="0" y="1161923"/>
                  </a:lnTo>
                  <a:lnTo>
                    <a:pt x="57150" y="1161923"/>
                  </a:lnTo>
                  <a:lnTo>
                    <a:pt x="57150" y="1219073"/>
                  </a:lnTo>
                  <a:close/>
                  <a:moveTo>
                    <a:pt x="0" y="1104773"/>
                  </a:moveTo>
                  <a:lnTo>
                    <a:pt x="0" y="1047623"/>
                  </a:lnTo>
                  <a:lnTo>
                    <a:pt x="57150" y="1047623"/>
                  </a:lnTo>
                  <a:lnTo>
                    <a:pt x="57150" y="1104773"/>
                  </a:lnTo>
                  <a:close/>
                  <a:moveTo>
                    <a:pt x="0" y="990473"/>
                  </a:moveTo>
                  <a:lnTo>
                    <a:pt x="0" y="933323"/>
                  </a:lnTo>
                  <a:lnTo>
                    <a:pt x="57150" y="933323"/>
                  </a:lnTo>
                  <a:lnTo>
                    <a:pt x="57150" y="990473"/>
                  </a:lnTo>
                  <a:close/>
                  <a:moveTo>
                    <a:pt x="0" y="876173"/>
                  </a:moveTo>
                  <a:lnTo>
                    <a:pt x="0" y="819023"/>
                  </a:lnTo>
                  <a:lnTo>
                    <a:pt x="57150" y="819023"/>
                  </a:lnTo>
                  <a:lnTo>
                    <a:pt x="57150" y="876173"/>
                  </a:lnTo>
                  <a:close/>
                  <a:moveTo>
                    <a:pt x="0" y="761873"/>
                  </a:moveTo>
                  <a:lnTo>
                    <a:pt x="0" y="704723"/>
                  </a:lnTo>
                  <a:lnTo>
                    <a:pt x="57150" y="704723"/>
                  </a:lnTo>
                  <a:lnTo>
                    <a:pt x="57150" y="761873"/>
                  </a:lnTo>
                  <a:close/>
                  <a:moveTo>
                    <a:pt x="0" y="647573"/>
                  </a:moveTo>
                  <a:lnTo>
                    <a:pt x="0" y="590423"/>
                  </a:lnTo>
                  <a:lnTo>
                    <a:pt x="57150" y="590423"/>
                  </a:lnTo>
                  <a:lnTo>
                    <a:pt x="57150" y="647573"/>
                  </a:lnTo>
                  <a:close/>
                  <a:moveTo>
                    <a:pt x="0" y="533273"/>
                  </a:moveTo>
                  <a:lnTo>
                    <a:pt x="0" y="476123"/>
                  </a:lnTo>
                  <a:lnTo>
                    <a:pt x="57150" y="476123"/>
                  </a:lnTo>
                  <a:lnTo>
                    <a:pt x="57150" y="533273"/>
                  </a:lnTo>
                  <a:close/>
                  <a:moveTo>
                    <a:pt x="0" y="418973"/>
                  </a:moveTo>
                  <a:lnTo>
                    <a:pt x="0" y="361823"/>
                  </a:lnTo>
                  <a:lnTo>
                    <a:pt x="57150" y="361823"/>
                  </a:lnTo>
                  <a:lnTo>
                    <a:pt x="57150" y="418973"/>
                  </a:lnTo>
                  <a:close/>
                  <a:moveTo>
                    <a:pt x="0" y="304673"/>
                  </a:moveTo>
                  <a:lnTo>
                    <a:pt x="0" y="247523"/>
                  </a:lnTo>
                  <a:lnTo>
                    <a:pt x="57150" y="247523"/>
                  </a:lnTo>
                  <a:lnTo>
                    <a:pt x="57150" y="304673"/>
                  </a:lnTo>
                  <a:close/>
                  <a:moveTo>
                    <a:pt x="0" y="190373"/>
                  </a:moveTo>
                  <a:lnTo>
                    <a:pt x="0" y="133223"/>
                  </a:lnTo>
                  <a:lnTo>
                    <a:pt x="57150" y="133223"/>
                  </a:lnTo>
                  <a:lnTo>
                    <a:pt x="57150" y="190373"/>
                  </a:lnTo>
                  <a:close/>
                  <a:moveTo>
                    <a:pt x="0" y="76073"/>
                  </a:moveTo>
                  <a:lnTo>
                    <a:pt x="0" y="28575"/>
                  </a:lnTo>
                  <a:cubicBezTo>
                    <a:pt x="0" y="12827"/>
                    <a:pt x="12827" y="0"/>
                    <a:pt x="28575" y="0"/>
                  </a:cubicBezTo>
                  <a:lnTo>
                    <a:pt x="85725" y="0"/>
                  </a:lnTo>
                  <a:lnTo>
                    <a:pt x="85725" y="57150"/>
                  </a:lnTo>
                  <a:lnTo>
                    <a:pt x="28575" y="57150"/>
                  </a:lnTo>
                  <a:lnTo>
                    <a:pt x="28575" y="28575"/>
                  </a:lnTo>
                  <a:lnTo>
                    <a:pt x="57150" y="28575"/>
                  </a:lnTo>
                  <a:lnTo>
                    <a:pt x="57150" y="76073"/>
                  </a:lnTo>
                  <a:close/>
                </a:path>
              </a:pathLst>
            </a:custGeom>
            <a:solidFill>
              <a:srgbClr val="FA6400"/>
            </a:solidFill>
          </p:spPr>
        </p:sp>
        <p:sp>
          <p:nvSpPr>
            <p:cNvPr name="TextBox 109" id="109"/>
            <p:cNvSpPr txBox="true"/>
            <p:nvPr/>
          </p:nvSpPr>
          <p:spPr>
            <a:xfrm>
              <a:off x="0" y="-9525"/>
              <a:ext cx="2785298" cy="1534229"/>
            </a:xfrm>
            <a:prstGeom prst="rect">
              <a:avLst/>
            </a:prstGeom>
          </p:spPr>
          <p:txBody>
            <a:bodyPr anchor="ctr" rtlCol="false" tIns="50800" lIns="50800" bIns="50800" rIns="50800"/>
            <a:lstStyle/>
            <a:p>
              <a:pPr algn="ctr">
                <a:lnSpc>
                  <a:spcPts val="2520"/>
                </a:lnSpc>
              </a:pPr>
              <a:r>
                <a:rPr lang="en-US" sz="2100">
                  <a:solidFill>
                    <a:srgbClr val="000000"/>
                  </a:solidFill>
                  <a:latin typeface="Arimo Bold"/>
                </a:rPr>
                <a:t>Quantity Left</a:t>
              </a:r>
            </a:p>
          </p:txBody>
        </p:sp>
      </p:grpSp>
      <p:sp>
        <p:nvSpPr>
          <p:cNvPr name="TextBox 110" id="110"/>
          <p:cNvSpPr txBox="true"/>
          <p:nvPr/>
        </p:nvSpPr>
        <p:spPr>
          <a:xfrm rot="0">
            <a:off x="219427" y="500062"/>
            <a:ext cx="18288000" cy="1057275"/>
          </a:xfrm>
          <a:prstGeom prst="rect">
            <a:avLst/>
          </a:prstGeom>
        </p:spPr>
        <p:txBody>
          <a:bodyPr anchor="t" rtlCol="false" tIns="0" lIns="0" bIns="0" rIns="0">
            <a:spAutoFit/>
          </a:bodyPr>
          <a:lstStyle/>
          <a:p>
            <a:pPr marL="0" indent="0" lvl="0">
              <a:lnSpc>
                <a:spcPts val="8399"/>
              </a:lnSpc>
              <a:spcBef>
                <a:spcPct val="0"/>
              </a:spcBef>
            </a:pPr>
            <a:r>
              <a:rPr lang="en-US" sz="6999" spc="-132">
                <a:solidFill>
                  <a:srgbClr val="13193D"/>
                </a:solidFill>
                <a:latin typeface="Montserrat Extra-Bold"/>
              </a:rPr>
              <a:t>SYSTEM ARCHITECTURE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DAFjqLDslIE</dc:identifier>
  <dcterms:modified xsi:type="dcterms:W3CDTF">2011-08-01T06:04:30Z</dcterms:modified>
  <cp:revision>1</cp:revision>
  <dc:title>Matsya Purna</dc:title>
</cp:coreProperties>
</file>